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sldIdLst>
    <p:sldId id="258" r:id="rId5"/>
    <p:sldId id="256" r:id="rId6"/>
    <p:sldId id="257" r:id="rId7"/>
    <p:sldId id="265" r:id="rId8"/>
    <p:sldId id="261" r:id="rId9"/>
    <p:sldId id="267" r:id="rId10"/>
    <p:sldId id="268" r:id="rId11"/>
    <p:sldId id="269" r:id="rId12"/>
    <p:sldId id="270" r:id="rId13"/>
    <p:sldId id="276" r:id="rId14"/>
    <p:sldId id="272" r:id="rId15"/>
    <p:sldId id="273" r:id="rId16"/>
    <p:sldId id="274"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AE913E-7E0F-2559-68EB-7831A4651A77}" name="Madeline Kelly" initials="MK" userId="S::kellym24@wwu.edu::b662bbda-e374-4b64-9486-d2714a7b8247" providerId="AD"/>
  <p188:author id="{752450F4-1CDB-0028-4327-5ACEE7263976}" name="Emily Spracklin" initials="ES" userId="S::spracke@wwu.edu::6a26ecbb-4b3a-4843-9010-7e6c7f86900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55F82"/>
    <a:srgbClr val="46791B"/>
    <a:srgbClr val="003C64"/>
    <a:srgbClr val="005B96"/>
    <a:srgbClr val="0079C8"/>
    <a:srgbClr val="0F9ED6"/>
    <a:srgbClr val="196C24"/>
    <a:srgbClr val="E87330"/>
    <a:srgbClr val="003F87"/>
    <a:srgbClr val="5DA2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5B2F4D-EC08-4EE8-A4D7-6D4CADCDA23B}" v="11" dt="2025-02-19T19:20:55.7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452" autoAdjust="0"/>
  </p:normalViewPr>
  <p:slideViewPr>
    <p:cSldViewPr snapToGrid="0" snapToObjects="1">
      <p:cViewPr varScale="1">
        <p:scale>
          <a:sx n="118" d="100"/>
          <a:sy n="118" d="100"/>
        </p:scale>
        <p:origin x="112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eline Kelly" userId="S::kellym24@wwu.edu::b662bbda-e374-4b64-9486-d2714a7b8247" providerId="AD" clId="Web-{0F17131C-6FE2-AEC4-C250-584E7914CA84}"/>
    <pc:docChg chg="addSld modSld sldOrd">
      <pc:chgData name="Madeline Kelly" userId="S::kellym24@wwu.edu::b662bbda-e374-4b64-9486-d2714a7b8247" providerId="AD" clId="Web-{0F17131C-6FE2-AEC4-C250-584E7914CA84}" dt="2025-01-30T22:40:36.145" v="1659"/>
      <pc:docMkLst>
        <pc:docMk/>
      </pc:docMkLst>
      <pc:sldChg chg="modSp modNotes">
        <pc:chgData name="Madeline Kelly" userId="S::kellym24@wwu.edu::b662bbda-e374-4b64-9486-d2714a7b8247" providerId="AD" clId="Web-{0F17131C-6FE2-AEC4-C250-584E7914CA84}" dt="2025-01-28T23:11:03.895" v="256"/>
        <pc:sldMkLst>
          <pc:docMk/>
          <pc:sldMk cId="3969825657" sldId="256"/>
        </pc:sldMkLst>
        <pc:spChg chg="mod">
          <ac:chgData name="Madeline Kelly" userId="S::kellym24@wwu.edu::b662bbda-e374-4b64-9486-d2714a7b8247" providerId="AD" clId="Web-{0F17131C-6FE2-AEC4-C250-584E7914CA84}" dt="2025-01-28T23:02:24.418" v="19" actId="20577"/>
          <ac:spMkLst>
            <pc:docMk/>
            <pc:sldMk cId="3969825657" sldId="256"/>
            <ac:spMk id="2" creationId="{E52AC5D2-4240-0A43-8685-05E9C13BEC60}"/>
          </ac:spMkLst>
        </pc:spChg>
        <pc:spChg chg="mod">
          <ac:chgData name="Madeline Kelly" userId="S::kellym24@wwu.edu::b662bbda-e374-4b64-9486-d2714a7b8247" providerId="AD" clId="Web-{0F17131C-6FE2-AEC4-C250-584E7914CA84}" dt="2025-01-28T23:02:33.075" v="23" actId="20577"/>
          <ac:spMkLst>
            <pc:docMk/>
            <pc:sldMk cId="3969825657" sldId="256"/>
            <ac:spMk id="3" creationId="{990B268C-F382-9E43-938F-688F151AFDFD}"/>
          </ac:spMkLst>
        </pc:spChg>
      </pc:sldChg>
      <pc:sldChg chg="addSp delSp modSp modNotes">
        <pc:chgData name="Madeline Kelly" userId="S::kellym24@wwu.edu::b662bbda-e374-4b64-9486-d2714a7b8247" providerId="AD" clId="Web-{0F17131C-6FE2-AEC4-C250-584E7914CA84}" dt="2025-01-28T23:25:54.027" v="744"/>
        <pc:sldMkLst>
          <pc:docMk/>
          <pc:sldMk cId="2032749786" sldId="257"/>
        </pc:sldMkLst>
        <pc:spChg chg="mod">
          <ac:chgData name="Madeline Kelly" userId="S::kellym24@wwu.edu::b662bbda-e374-4b64-9486-d2714a7b8247" providerId="AD" clId="Web-{0F17131C-6FE2-AEC4-C250-584E7914CA84}" dt="2025-01-28T23:07:13.253" v="53" actId="20577"/>
          <ac:spMkLst>
            <pc:docMk/>
            <pc:sldMk cId="2032749786" sldId="257"/>
            <ac:spMk id="2" creationId="{3B86B84D-374B-EC42-A0D4-EBAC86EE1957}"/>
          </ac:spMkLst>
        </pc:spChg>
      </pc:sldChg>
      <pc:sldChg chg="modSp ord">
        <pc:chgData name="Madeline Kelly" userId="S::kellym24@wwu.edu::b662bbda-e374-4b64-9486-d2714a7b8247" providerId="AD" clId="Web-{0F17131C-6FE2-AEC4-C250-584E7914CA84}" dt="2025-01-28T23:03:45.440" v="41" actId="20577"/>
        <pc:sldMkLst>
          <pc:docMk/>
          <pc:sldMk cId="1080897981" sldId="258"/>
        </pc:sldMkLst>
        <pc:spChg chg="mod">
          <ac:chgData name="Madeline Kelly" userId="S::kellym24@wwu.edu::b662bbda-e374-4b64-9486-d2714a7b8247" providerId="AD" clId="Web-{0F17131C-6FE2-AEC4-C250-584E7914CA84}" dt="2025-01-28T23:03:40.127" v="30" actId="20577"/>
          <ac:spMkLst>
            <pc:docMk/>
            <pc:sldMk cId="1080897981" sldId="258"/>
            <ac:spMk id="2" creationId="{550608DB-E959-3B4C-8BE9-1AF5078037D9}"/>
          </ac:spMkLst>
        </pc:spChg>
        <pc:spChg chg="mod">
          <ac:chgData name="Madeline Kelly" userId="S::kellym24@wwu.edu::b662bbda-e374-4b64-9486-d2714a7b8247" providerId="AD" clId="Web-{0F17131C-6FE2-AEC4-C250-584E7914CA84}" dt="2025-01-28T23:03:45.440" v="41" actId="20577"/>
          <ac:spMkLst>
            <pc:docMk/>
            <pc:sldMk cId="1080897981" sldId="258"/>
            <ac:spMk id="3" creationId="{80F415CC-AD2A-BB42-B251-4096EDA107ED}"/>
          </ac:spMkLst>
        </pc:spChg>
      </pc:sldChg>
      <pc:sldChg chg="addSp delSp modSp ord modNotes">
        <pc:chgData name="Madeline Kelly" userId="S::kellym24@wwu.edu::b662bbda-e374-4b64-9486-d2714a7b8247" providerId="AD" clId="Web-{0F17131C-6FE2-AEC4-C250-584E7914CA84}" dt="2025-01-28T23:37:44.378" v="1189" actId="1076"/>
        <pc:sldMkLst>
          <pc:docMk/>
          <pc:sldMk cId="2076206783" sldId="261"/>
        </pc:sldMkLst>
        <pc:spChg chg="mod">
          <ac:chgData name="Madeline Kelly" userId="S::kellym24@wwu.edu::b662bbda-e374-4b64-9486-d2714a7b8247" providerId="AD" clId="Web-{0F17131C-6FE2-AEC4-C250-584E7914CA84}" dt="2025-01-28T23:16:51.078" v="608" actId="20577"/>
          <ac:spMkLst>
            <pc:docMk/>
            <pc:sldMk cId="2076206783" sldId="261"/>
            <ac:spMk id="2" creationId="{D7A13559-AE9E-6343-A326-6E9E91053905}"/>
          </ac:spMkLst>
        </pc:spChg>
        <pc:spChg chg="add mod">
          <ac:chgData name="Madeline Kelly" userId="S::kellym24@wwu.edu::b662bbda-e374-4b64-9486-d2714a7b8247" providerId="AD" clId="Web-{0F17131C-6FE2-AEC4-C250-584E7914CA84}" dt="2025-01-28T23:37:30.534" v="1178" actId="1076"/>
          <ac:spMkLst>
            <pc:docMk/>
            <pc:sldMk cId="2076206783" sldId="261"/>
            <ac:spMk id="4" creationId="{638D92FC-F5C2-CA0D-5202-00B315CC3B3C}"/>
          </ac:spMkLst>
        </pc:spChg>
        <pc:spChg chg="add mod">
          <ac:chgData name="Madeline Kelly" userId="S::kellym24@wwu.edu::b662bbda-e374-4b64-9486-d2714a7b8247" providerId="AD" clId="Web-{0F17131C-6FE2-AEC4-C250-584E7914CA84}" dt="2025-01-28T23:37:30.534" v="1179" actId="1076"/>
          <ac:spMkLst>
            <pc:docMk/>
            <pc:sldMk cId="2076206783" sldId="261"/>
            <ac:spMk id="5" creationId="{4CCD3258-5D65-3735-CE8E-6D5F6EB75F65}"/>
          </ac:spMkLst>
        </pc:spChg>
        <pc:spChg chg="add mod">
          <ac:chgData name="Madeline Kelly" userId="S::kellym24@wwu.edu::b662bbda-e374-4b64-9486-d2714a7b8247" providerId="AD" clId="Web-{0F17131C-6FE2-AEC4-C250-584E7914CA84}" dt="2025-01-28T23:37:30.565" v="1180" actId="1076"/>
          <ac:spMkLst>
            <pc:docMk/>
            <pc:sldMk cId="2076206783" sldId="261"/>
            <ac:spMk id="6" creationId="{0A0B4CEB-8128-38F6-5F97-3642BD38C765}"/>
          </ac:spMkLst>
        </pc:spChg>
        <pc:spChg chg="add mod">
          <ac:chgData name="Madeline Kelly" userId="S::kellym24@wwu.edu::b662bbda-e374-4b64-9486-d2714a7b8247" providerId="AD" clId="Web-{0F17131C-6FE2-AEC4-C250-584E7914CA84}" dt="2025-01-28T23:37:30.580" v="1181" actId="1076"/>
          <ac:spMkLst>
            <pc:docMk/>
            <pc:sldMk cId="2076206783" sldId="261"/>
            <ac:spMk id="7" creationId="{F0D2956D-7DE8-3DAD-CFC0-4C584177EBE9}"/>
          </ac:spMkLst>
        </pc:spChg>
        <pc:spChg chg="add mod">
          <ac:chgData name="Madeline Kelly" userId="S::kellym24@wwu.edu::b662bbda-e374-4b64-9486-d2714a7b8247" providerId="AD" clId="Web-{0F17131C-6FE2-AEC4-C250-584E7914CA84}" dt="2025-01-28T23:37:30.596" v="1182" actId="1076"/>
          <ac:spMkLst>
            <pc:docMk/>
            <pc:sldMk cId="2076206783" sldId="261"/>
            <ac:spMk id="8" creationId="{5063BD90-FFDC-1472-FBF1-58FBF42D61DC}"/>
          </ac:spMkLst>
        </pc:spChg>
        <pc:spChg chg="add mod">
          <ac:chgData name="Madeline Kelly" userId="S::kellym24@wwu.edu::b662bbda-e374-4b64-9486-d2714a7b8247" providerId="AD" clId="Web-{0F17131C-6FE2-AEC4-C250-584E7914CA84}" dt="2025-01-28T23:37:30.612" v="1183" actId="1076"/>
          <ac:spMkLst>
            <pc:docMk/>
            <pc:sldMk cId="2076206783" sldId="261"/>
            <ac:spMk id="10" creationId="{03D7D4B4-2BFE-4EDE-00D5-E7AEEE9DFD75}"/>
          </ac:spMkLst>
        </pc:spChg>
        <pc:spChg chg="add mod">
          <ac:chgData name="Madeline Kelly" userId="S::kellym24@wwu.edu::b662bbda-e374-4b64-9486-d2714a7b8247" providerId="AD" clId="Web-{0F17131C-6FE2-AEC4-C250-584E7914CA84}" dt="2025-01-28T23:37:30.627" v="1184" actId="1076"/>
          <ac:spMkLst>
            <pc:docMk/>
            <pc:sldMk cId="2076206783" sldId="261"/>
            <ac:spMk id="11" creationId="{E1FDD032-D6C0-51B9-5374-8D99ECA742AD}"/>
          </ac:spMkLst>
        </pc:spChg>
        <pc:spChg chg="add mod">
          <ac:chgData name="Madeline Kelly" userId="S::kellym24@wwu.edu::b662bbda-e374-4b64-9486-d2714a7b8247" providerId="AD" clId="Web-{0F17131C-6FE2-AEC4-C250-584E7914CA84}" dt="2025-01-28T23:37:30.659" v="1187" actId="1076"/>
          <ac:spMkLst>
            <pc:docMk/>
            <pc:sldMk cId="2076206783" sldId="261"/>
            <ac:spMk id="12" creationId="{C22EBBE1-B480-A4D6-8150-16AB6192AAB1}"/>
          </ac:spMkLst>
        </pc:spChg>
        <pc:spChg chg="add mod">
          <ac:chgData name="Madeline Kelly" userId="S::kellym24@wwu.edu::b662bbda-e374-4b64-9486-d2714a7b8247" providerId="AD" clId="Web-{0F17131C-6FE2-AEC4-C250-584E7914CA84}" dt="2025-01-28T23:37:30.643" v="1185" actId="1076"/>
          <ac:spMkLst>
            <pc:docMk/>
            <pc:sldMk cId="2076206783" sldId="261"/>
            <ac:spMk id="13" creationId="{E127CB4A-9996-7901-36F6-12B9AC1FA384}"/>
          </ac:spMkLst>
        </pc:spChg>
        <pc:spChg chg="add mod">
          <ac:chgData name="Madeline Kelly" userId="S::kellym24@wwu.edu::b662bbda-e374-4b64-9486-d2714a7b8247" providerId="AD" clId="Web-{0F17131C-6FE2-AEC4-C250-584E7914CA84}" dt="2025-01-28T23:37:44.378" v="1189" actId="1076"/>
          <ac:spMkLst>
            <pc:docMk/>
            <pc:sldMk cId="2076206783" sldId="261"/>
            <ac:spMk id="14" creationId="{1EFA4D4A-8E1F-5E0F-3881-94CE3328ECB1}"/>
          </ac:spMkLst>
        </pc:spChg>
      </pc:sldChg>
      <pc:sldChg chg="modSp add replId modNotes">
        <pc:chgData name="Madeline Kelly" userId="S::kellym24@wwu.edu::b662bbda-e374-4b64-9486-d2714a7b8247" providerId="AD" clId="Web-{0F17131C-6FE2-AEC4-C250-584E7914CA84}" dt="2025-01-28T23:17:15.362" v="628" actId="20577"/>
        <pc:sldMkLst>
          <pc:docMk/>
          <pc:sldMk cId="4055382257" sldId="265"/>
        </pc:sldMkLst>
        <pc:spChg chg="mod">
          <ac:chgData name="Madeline Kelly" userId="S::kellym24@wwu.edu::b662bbda-e374-4b64-9486-d2714a7b8247" providerId="AD" clId="Web-{0F17131C-6FE2-AEC4-C250-584E7914CA84}" dt="2025-01-28T23:17:15.362" v="628" actId="20577"/>
          <ac:spMkLst>
            <pc:docMk/>
            <pc:sldMk cId="4055382257" sldId="265"/>
            <ac:spMk id="2" creationId="{633AB066-CDD9-ACD3-59BC-74F4E74DF903}"/>
          </ac:spMkLst>
        </pc:spChg>
        <pc:spChg chg="mod">
          <ac:chgData name="Madeline Kelly" userId="S::kellym24@wwu.edu::b662bbda-e374-4b64-9486-d2714a7b8247" providerId="AD" clId="Web-{0F17131C-6FE2-AEC4-C250-584E7914CA84}" dt="2025-01-28T23:09:22.997" v="152" actId="20577"/>
          <ac:spMkLst>
            <pc:docMk/>
            <pc:sldMk cId="4055382257" sldId="265"/>
            <ac:spMk id="6" creationId="{AE57CECC-A742-9BB2-5D5B-172CA87E64B4}"/>
          </ac:spMkLst>
        </pc:spChg>
      </pc:sldChg>
      <pc:sldChg chg="add replId">
        <pc:chgData name="Madeline Kelly" userId="S::kellym24@wwu.edu::b662bbda-e374-4b64-9486-d2714a7b8247" providerId="AD" clId="Web-{0F17131C-6FE2-AEC4-C250-584E7914CA84}" dt="2025-01-28T23:16:40.765" v="592"/>
        <pc:sldMkLst>
          <pc:docMk/>
          <pc:sldMk cId="134908576" sldId="266"/>
        </pc:sldMkLst>
      </pc:sldChg>
      <pc:sldChg chg="addSp delSp modSp add replId">
        <pc:chgData name="Madeline Kelly" userId="S::kellym24@wwu.edu::b662bbda-e374-4b64-9486-d2714a7b8247" providerId="AD" clId="Web-{0F17131C-6FE2-AEC4-C250-584E7914CA84}" dt="2025-01-29T18:29:59.482" v="1402" actId="20577"/>
        <pc:sldMkLst>
          <pc:docMk/>
          <pc:sldMk cId="3014469669" sldId="267"/>
        </pc:sldMkLst>
        <pc:spChg chg="mod">
          <ac:chgData name="Madeline Kelly" userId="S::kellym24@wwu.edu::b662bbda-e374-4b64-9486-d2714a7b8247" providerId="AD" clId="Web-{0F17131C-6FE2-AEC4-C250-584E7914CA84}" dt="2025-01-28T23:16:59.892" v="621" actId="20577"/>
          <ac:spMkLst>
            <pc:docMk/>
            <pc:sldMk cId="3014469669" sldId="267"/>
            <ac:spMk id="2" creationId="{252D7508-93F7-D8C6-8DD7-EE423745CAF5}"/>
          </ac:spMkLst>
        </pc:spChg>
        <pc:spChg chg="add mod">
          <ac:chgData name="Madeline Kelly" userId="S::kellym24@wwu.edu::b662bbda-e374-4b64-9486-d2714a7b8247" providerId="AD" clId="Web-{0F17131C-6FE2-AEC4-C250-584E7914CA84}" dt="2025-01-29T18:29:59.482" v="1402" actId="20577"/>
          <ac:spMkLst>
            <pc:docMk/>
            <pc:sldMk cId="3014469669" sldId="267"/>
            <ac:spMk id="4" creationId="{4613B9C9-BA3E-F213-C4A3-3F483B53AE22}"/>
          </ac:spMkLst>
        </pc:spChg>
        <pc:spChg chg="add mod">
          <ac:chgData name="Madeline Kelly" userId="S::kellym24@wwu.edu::b662bbda-e374-4b64-9486-d2714a7b8247" providerId="AD" clId="Web-{0F17131C-6FE2-AEC4-C250-584E7914CA84}" dt="2025-01-28T23:51:17.504" v="1216" actId="1076"/>
          <ac:spMkLst>
            <pc:docMk/>
            <pc:sldMk cId="3014469669" sldId="267"/>
            <ac:spMk id="6" creationId="{22950B6B-85B9-BEFA-493A-D6FE241390A3}"/>
          </ac:spMkLst>
        </pc:spChg>
        <pc:spChg chg="add mod">
          <ac:chgData name="Madeline Kelly" userId="S::kellym24@wwu.edu::b662bbda-e374-4b64-9486-d2714a7b8247" providerId="AD" clId="Web-{0F17131C-6FE2-AEC4-C250-584E7914CA84}" dt="2025-01-28T23:53:17.232" v="1238" actId="14100"/>
          <ac:spMkLst>
            <pc:docMk/>
            <pc:sldMk cId="3014469669" sldId="267"/>
            <ac:spMk id="9" creationId="{552553E1-0F87-B7E2-D9E6-B25EE5899AF2}"/>
          </ac:spMkLst>
        </pc:spChg>
        <pc:spChg chg="add mod">
          <ac:chgData name="Madeline Kelly" userId="S::kellym24@wwu.edu::b662bbda-e374-4b64-9486-d2714a7b8247" providerId="AD" clId="Web-{0F17131C-6FE2-AEC4-C250-584E7914CA84}" dt="2025-01-28T23:53:22.842" v="1242" actId="1076"/>
          <ac:spMkLst>
            <pc:docMk/>
            <pc:sldMk cId="3014469669" sldId="267"/>
            <ac:spMk id="11" creationId="{9A2EA54B-DDB7-2D0F-059E-15D83C30E8DC}"/>
          </ac:spMkLst>
        </pc:spChg>
        <pc:spChg chg="add mod">
          <ac:chgData name="Madeline Kelly" userId="S::kellym24@wwu.edu::b662bbda-e374-4b64-9486-d2714a7b8247" providerId="AD" clId="Web-{0F17131C-6FE2-AEC4-C250-584E7914CA84}" dt="2025-01-28T23:53:26.951" v="1245" actId="1076"/>
          <ac:spMkLst>
            <pc:docMk/>
            <pc:sldMk cId="3014469669" sldId="267"/>
            <ac:spMk id="12" creationId="{BE21ED07-D0D5-DE8E-BBA8-2F2E2EAF3599}"/>
          </ac:spMkLst>
        </pc:spChg>
        <pc:spChg chg="add mod">
          <ac:chgData name="Madeline Kelly" userId="S::kellym24@wwu.edu::b662bbda-e374-4b64-9486-d2714a7b8247" providerId="AD" clId="Web-{0F17131C-6FE2-AEC4-C250-584E7914CA84}" dt="2025-01-28T23:53:35.936" v="1248" actId="1076"/>
          <ac:spMkLst>
            <pc:docMk/>
            <pc:sldMk cId="3014469669" sldId="267"/>
            <ac:spMk id="13" creationId="{991C92DB-BECC-2853-D443-C1CEE8D980D7}"/>
          </ac:spMkLst>
        </pc:spChg>
        <pc:picChg chg="add mod">
          <ac:chgData name="Madeline Kelly" userId="S::kellym24@wwu.edu::b662bbda-e374-4b64-9486-d2714a7b8247" providerId="AD" clId="Web-{0F17131C-6FE2-AEC4-C250-584E7914CA84}" dt="2025-01-28T23:49:42.668" v="1198" actId="1076"/>
          <ac:picMkLst>
            <pc:docMk/>
            <pc:sldMk cId="3014469669" sldId="267"/>
            <ac:picMk id="5" creationId="{4922C7DC-13D3-BF26-5375-EFF7B76A5D64}"/>
          </ac:picMkLst>
        </pc:picChg>
      </pc:sldChg>
      <pc:sldChg chg="addSp delSp modSp add replId">
        <pc:chgData name="Madeline Kelly" userId="S::kellym24@wwu.edu::b662bbda-e374-4b64-9486-d2714a7b8247" providerId="AD" clId="Web-{0F17131C-6FE2-AEC4-C250-584E7914CA84}" dt="2025-01-29T19:35:42.118" v="1658" actId="1076"/>
        <pc:sldMkLst>
          <pc:docMk/>
          <pc:sldMk cId="1298536141" sldId="268"/>
        </pc:sldMkLst>
        <pc:spChg chg="mod">
          <ac:chgData name="Madeline Kelly" userId="S::kellym24@wwu.edu::b662bbda-e374-4b64-9486-d2714a7b8247" providerId="AD" clId="Web-{0F17131C-6FE2-AEC4-C250-584E7914CA84}" dt="2025-01-28T23:17:26.034" v="646" actId="20577"/>
          <ac:spMkLst>
            <pc:docMk/>
            <pc:sldMk cId="1298536141" sldId="268"/>
            <ac:spMk id="2" creationId="{6BF4F1AE-56E7-044D-BC8F-ECAF12F49446}"/>
          </ac:spMkLst>
        </pc:spChg>
        <pc:spChg chg="add mod">
          <ac:chgData name="Madeline Kelly" userId="S::kellym24@wwu.edu::b662bbda-e374-4b64-9486-d2714a7b8247" providerId="AD" clId="Web-{0F17131C-6FE2-AEC4-C250-584E7914CA84}" dt="2025-01-29T19:35:42.118" v="1658" actId="1076"/>
          <ac:spMkLst>
            <pc:docMk/>
            <pc:sldMk cId="1298536141" sldId="268"/>
            <ac:spMk id="5" creationId="{DCBAE2A5-F4F5-4B69-5065-663C7A18198F}"/>
          </ac:spMkLst>
        </pc:spChg>
        <pc:spChg chg="add mod">
          <ac:chgData name="Madeline Kelly" userId="S::kellym24@wwu.edu::b662bbda-e374-4b64-9486-d2714a7b8247" providerId="AD" clId="Web-{0F17131C-6FE2-AEC4-C250-584E7914CA84}" dt="2025-01-29T19:35:41.977" v="1651" actId="1076"/>
          <ac:spMkLst>
            <pc:docMk/>
            <pc:sldMk cId="1298536141" sldId="268"/>
            <ac:spMk id="8" creationId="{D4F3D625-4CD0-172A-DE7F-95A839298254}"/>
          </ac:spMkLst>
        </pc:spChg>
        <pc:spChg chg="add mod">
          <ac:chgData name="Madeline Kelly" userId="S::kellym24@wwu.edu::b662bbda-e374-4b64-9486-d2714a7b8247" providerId="AD" clId="Web-{0F17131C-6FE2-AEC4-C250-584E7914CA84}" dt="2025-01-29T19:35:41.993" v="1652" actId="1076"/>
          <ac:spMkLst>
            <pc:docMk/>
            <pc:sldMk cId="1298536141" sldId="268"/>
            <ac:spMk id="9" creationId="{649D831D-B445-1D9A-AAF1-F0BCAE402257}"/>
          </ac:spMkLst>
        </pc:spChg>
        <pc:spChg chg="add mod">
          <ac:chgData name="Madeline Kelly" userId="S::kellym24@wwu.edu::b662bbda-e374-4b64-9486-d2714a7b8247" providerId="AD" clId="Web-{0F17131C-6FE2-AEC4-C250-584E7914CA84}" dt="2025-01-29T19:35:42.024" v="1653" actId="1076"/>
          <ac:spMkLst>
            <pc:docMk/>
            <pc:sldMk cId="1298536141" sldId="268"/>
            <ac:spMk id="10" creationId="{D12111AD-09B5-CC76-9ECE-ECB88D5B7EDB}"/>
          </ac:spMkLst>
        </pc:spChg>
        <pc:spChg chg="add mod">
          <ac:chgData name="Madeline Kelly" userId="S::kellym24@wwu.edu::b662bbda-e374-4b64-9486-d2714a7b8247" providerId="AD" clId="Web-{0F17131C-6FE2-AEC4-C250-584E7914CA84}" dt="2025-01-29T19:35:42.039" v="1654" actId="1076"/>
          <ac:spMkLst>
            <pc:docMk/>
            <pc:sldMk cId="1298536141" sldId="268"/>
            <ac:spMk id="11" creationId="{28E09069-9AE1-3C38-0A5D-A51FFABEF901}"/>
          </ac:spMkLst>
        </pc:spChg>
        <pc:spChg chg="add mod">
          <ac:chgData name="Madeline Kelly" userId="S::kellym24@wwu.edu::b662bbda-e374-4b64-9486-d2714a7b8247" providerId="AD" clId="Web-{0F17131C-6FE2-AEC4-C250-584E7914CA84}" dt="2025-01-29T19:35:42.055" v="1655" actId="1076"/>
          <ac:spMkLst>
            <pc:docMk/>
            <pc:sldMk cId="1298536141" sldId="268"/>
            <ac:spMk id="12" creationId="{11D80CAD-4B2E-226B-19BA-60DC627DCDE3}"/>
          </ac:spMkLst>
        </pc:spChg>
        <pc:spChg chg="add mod">
          <ac:chgData name="Madeline Kelly" userId="S::kellym24@wwu.edu::b662bbda-e374-4b64-9486-d2714a7b8247" providerId="AD" clId="Web-{0F17131C-6FE2-AEC4-C250-584E7914CA84}" dt="2025-01-29T19:35:42.071" v="1656" actId="1076"/>
          <ac:spMkLst>
            <pc:docMk/>
            <pc:sldMk cId="1298536141" sldId="268"/>
            <ac:spMk id="13" creationId="{9CF96BFC-3C33-5570-0A16-7CF816533063}"/>
          </ac:spMkLst>
        </pc:spChg>
        <pc:spChg chg="add mod">
          <ac:chgData name="Madeline Kelly" userId="S::kellym24@wwu.edu::b662bbda-e374-4b64-9486-d2714a7b8247" providerId="AD" clId="Web-{0F17131C-6FE2-AEC4-C250-584E7914CA84}" dt="2025-01-29T19:35:42.102" v="1657" actId="1076"/>
          <ac:spMkLst>
            <pc:docMk/>
            <pc:sldMk cId="1298536141" sldId="268"/>
            <ac:spMk id="14" creationId="{028D7331-84B1-3B65-9CE4-7EAE0425D670}"/>
          </ac:spMkLst>
        </pc:spChg>
        <pc:cxnChg chg="add mod">
          <ac:chgData name="Madeline Kelly" userId="S::kellym24@wwu.edu::b662bbda-e374-4b64-9486-d2714a7b8247" providerId="AD" clId="Web-{0F17131C-6FE2-AEC4-C250-584E7914CA84}" dt="2025-01-29T19:35:41.961" v="1650" actId="1076"/>
          <ac:cxnSpMkLst>
            <pc:docMk/>
            <pc:sldMk cId="1298536141" sldId="268"/>
            <ac:cxnSpMk id="6" creationId="{E6A1D67D-B0DA-79E9-E601-EA44AFBA2406}"/>
          </ac:cxnSpMkLst>
        </pc:cxnChg>
      </pc:sldChg>
      <pc:sldChg chg="modSp add replId modNotes">
        <pc:chgData name="Madeline Kelly" userId="S::kellym24@wwu.edu::b662bbda-e374-4b64-9486-d2714a7b8247" providerId="AD" clId="Web-{0F17131C-6FE2-AEC4-C250-584E7914CA84}" dt="2025-01-30T22:40:36.145" v="1659"/>
        <pc:sldMkLst>
          <pc:docMk/>
          <pc:sldMk cId="3616182076" sldId="269"/>
        </pc:sldMkLst>
        <pc:spChg chg="mod">
          <ac:chgData name="Madeline Kelly" userId="S::kellym24@wwu.edu::b662bbda-e374-4b64-9486-d2714a7b8247" providerId="AD" clId="Web-{0F17131C-6FE2-AEC4-C250-584E7914CA84}" dt="2025-01-28T23:18:09.928" v="655" actId="20577"/>
          <ac:spMkLst>
            <pc:docMk/>
            <pc:sldMk cId="3616182076" sldId="269"/>
            <ac:spMk id="2" creationId="{6C1D09FB-BBD3-8DBB-F315-AE7A50E1778E}"/>
          </ac:spMkLst>
        </pc:spChg>
      </pc:sldChg>
      <pc:sldChg chg="modSp add replId">
        <pc:chgData name="Madeline Kelly" userId="S::kellym24@wwu.edu::b662bbda-e374-4b64-9486-d2714a7b8247" providerId="AD" clId="Web-{0F17131C-6FE2-AEC4-C250-584E7914CA84}" dt="2025-01-28T23:18:24.429" v="666" actId="20577"/>
        <pc:sldMkLst>
          <pc:docMk/>
          <pc:sldMk cId="3171566495" sldId="270"/>
        </pc:sldMkLst>
        <pc:spChg chg="mod">
          <ac:chgData name="Madeline Kelly" userId="S::kellym24@wwu.edu::b662bbda-e374-4b64-9486-d2714a7b8247" providerId="AD" clId="Web-{0F17131C-6FE2-AEC4-C250-584E7914CA84}" dt="2025-01-28T23:18:24.429" v="666" actId="20577"/>
          <ac:spMkLst>
            <pc:docMk/>
            <pc:sldMk cId="3171566495" sldId="270"/>
            <ac:spMk id="2" creationId="{2F3DBBB8-877D-83A2-F92E-E60B9E7513BB}"/>
          </ac:spMkLst>
        </pc:spChg>
      </pc:sldChg>
      <pc:sldChg chg="modSp add replId">
        <pc:chgData name="Madeline Kelly" userId="S::kellym24@wwu.edu::b662bbda-e374-4b64-9486-d2714a7b8247" providerId="AD" clId="Web-{0F17131C-6FE2-AEC4-C250-584E7914CA84}" dt="2025-01-28T23:18:39.274" v="685" actId="20577"/>
        <pc:sldMkLst>
          <pc:docMk/>
          <pc:sldMk cId="3943615379" sldId="271"/>
        </pc:sldMkLst>
      </pc:sldChg>
      <pc:sldChg chg="modSp add replId">
        <pc:chgData name="Madeline Kelly" userId="S::kellym24@wwu.edu::b662bbda-e374-4b64-9486-d2714a7b8247" providerId="AD" clId="Web-{0F17131C-6FE2-AEC4-C250-584E7914CA84}" dt="2025-01-28T23:18:47.619" v="701" actId="20577"/>
        <pc:sldMkLst>
          <pc:docMk/>
          <pc:sldMk cId="2646266173" sldId="272"/>
        </pc:sldMkLst>
        <pc:spChg chg="mod">
          <ac:chgData name="Madeline Kelly" userId="S::kellym24@wwu.edu::b662bbda-e374-4b64-9486-d2714a7b8247" providerId="AD" clId="Web-{0F17131C-6FE2-AEC4-C250-584E7914CA84}" dt="2025-01-28T23:18:47.619" v="701" actId="20577"/>
          <ac:spMkLst>
            <pc:docMk/>
            <pc:sldMk cId="2646266173" sldId="272"/>
            <ac:spMk id="2" creationId="{EB865C72-989D-0916-D7ED-A0E87453C0BB}"/>
          </ac:spMkLst>
        </pc:spChg>
      </pc:sldChg>
      <pc:sldChg chg="modSp add replId">
        <pc:chgData name="Madeline Kelly" userId="S::kellym24@wwu.edu::b662bbda-e374-4b64-9486-d2714a7b8247" providerId="AD" clId="Web-{0F17131C-6FE2-AEC4-C250-584E7914CA84}" dt="2025-01-28T23:18:54.432" v="709" actId="20577"/>
        <pc:sldMkLst>
          <pc:docMk/>
          <pc:sldMk cId="2584495882" sldId="273"/>
        </pc:sldMkLst>
        <pc:spChg chg="mod">
          <ac:chgData name="Madeline Kelly" userId="S::kellym24@wwu.edu::b662bbda-e374-4b64-9486-d2714a7b8247" providerId="AD" clId="Web-{0F17131C-6FE2-AEC4-C250-584E7914CA84}" dt="2025-01-28T23:18:54.432" v="709" actId="20577"/>
          <ac:spMkLst>
            <pc:docMk/>
            <pc:sldMk cId="2584495882" sldId="273"/>
            <ac:spMk id="2" creationId="{43638E2A-BC58-90BF-4367-80BDAC77F5E7}"/>
          </ac:spMkLst>
        </pc:spChg>
      </pc:sldChg>
      <pc:sldChg chg="modSp add replId">
        <pc:chgData name="Madeline Kelly" userId="S::kellym24@wwu.edu::b662bbda-e374-4b64-9486-d2714a7b8247" providerId="AD" clId="Web-{0F17131C-6FE2-AEC4-C250-584E7914CA84}" dt="2025-01-28T23:19:06.589" v="724" actId="20577"/>
        <pc:sldMkLst>
          <pc:docMk/>
          <pc:sldMk cId="2693979526" sldId="274"/>
        </pc:sldMkLst>
        <pc:spChg chg="mod">
          <ac:chgData name="Madeline Kelly" userId="S::kellym24@wwu.edu::b662bbda-e374-4b64-9486-d2714a7b8247" providerId="AD" clId="Web-{0F17131C-6FE2-AEC4-C250-584E7914CA84}" dt="2025-01-28T23:19:06.589" v="724" actId="20577"/>
          <ac:spMkLst>
            <pc:docMk/>
            <pc:sldMk cId="2693979526" sldId="274"/>
            <ac:spMk id="2" creationId="{41B4341C-1000-BE55-0B39-6F2A2CF0388E}"/>
          </ac:spMkLst>
        </pc:spChg>
      </pc:sldChg>
      <pc:sldChg chg="modSp add replId">
        <pc:chgData name="Madeline Kelly" userId="S::kellym24@wwu.edu::b662bbda-e374-4b64-9486-d2714a7b8247" providerId="AD" clId="Web-{0F17131C-6FE2-AEC4-C250-584E7914CA84}" dt="2025-01-28T23:19:22.934" v="734" actId="20577"/>
        <pc:sldMkLst>
          <pc:docMk/>
          <pc:sldMk cId="3705557697" sldId="275"/>
        </pc:sldMkLst>
        <pc:spChg chg="mod">
          <ac:chgData name="Madeline Kelly" userId="S::kellym24@wwu.edu::b662bbda-e374-4b64-9486-d2714a7b8247" providerId="AD" clId="Web-{0F17131C-6FE2-AEC4-C250-584E7914CA84}" dt="2025-01-28T23:19:22.934" v="734" actId="20577"/>
          <ac:spMkLst>
            <pc:docMk/>
            <pc:sldMk cId="3705557697" sldId="275"/>
            <ac:spMk id="2" creationId="{13C4E1E5-5042-2708-9A2D-32C97B59EAA3}"/>
          </ac:spMkLst>
        </pc:spChg>
      </pc:sldChg>
    </pc:docChg>
  </pc:docChgLst>
  <pc:docChgLst>
    <pc:chgData name="Madeline Kelly" userId="S::kellym24@wwu.edu::b662bbda-e374-4b64-9486-d2714a7b8247" providerId="AD" clId="Web-{F5A6884D-8AD2-A98E-9F0A-B00B8A0C786D}"/>
    <pc:docChg chg="mod modSld">
      <pc:chgData name="Madeline Kelly" userId="S::kellym24@wwu.edu::b662bbda-e374-4b64-9486-d2714a7b8247" providerId="AD" clId="Web-{F5A6884D-8AD2-A98E-9F0A-B00B8A0C786D}" dt="2025-02-12T15:30:53.339" v="17"/>
      <pc:docMkLst>
        <pc:docMk/>
      </pc:docMkLst>
      <pc:sldChg chg="modSp">
        <pc:chgData name="Madeline Kelly" userId="S::kellym24@wwu.edu::b662bbda-e374-4b64-9486-d2714a7b8247" providerId="AD" clId="Web-{F5A6884D-8AD2-A98E-9F0A-B00B8A0C786D}" dt="2025-02-12T15:21:44.460" v="14" actId="20577"/>
        <pc:sldMkLst>
          <pc:docMk/>
          <pc:sldMk cId="1298536141" sldId="268"/>
        </pc:sldMkLst>
        <pc:spChg chg="mod">
          <ac:chgData name="Madeline Kelly" userId="S::kellym24@wwu.edu::b662bbda-e374-4b64-9486-d2714a7b8247" providerId="AD" clId="Web-{F5A6884D-8AD2-A98E-9F0A-B00B8A0C786D}" dt="2025-02-12T15:21:44.460" v="14" actId="20577"/>
          <ac:spMkLst>
            <pc:docMk/>
            <pc:sldMk cId="1298536141" sldId="268"/>
            <ac:spMk id="14" creationId="{028D7331-84B1-3B65-9CE4-7EAE0425D670}"/>
          </ac:spMkLst>
        </pc:spChg>
      </pc:sldChg>
      <pc:sldChg chg="addSp modSp mod modClrScheme chgLayout">
        <pc:chgData name="Madeline Kelly" userId="S::kellym24@wwu.edu::b662bbda-e374-4b64-9486-d2714a7b8247" providerId="AD" clId="Web-{F5A6884D-8AD2-A98E-9F0A-B00B8A0C786D}" dt="2025-02-12T15:30:53.339" v="17"/>
        <pc:sldMkLst>
          <pc:docMk/>
          <pc:sldMk cId="2693979526" sldId="274"/>
        </pc:sldMkLst>
        <pc:spChg chg="mod">
          <ac:chgData name="Madeline Kelly" userId="S::kellym24@wwu.edu::b662bbda-e374-4b64-9486-d2714a7b8247" providerId="AD" clId="Web-{F5A6884D-8AD2-A98E-9F0A-B00B8A0C786D}" dt="2025-02-12T15:30:53.339" v="17"/>
          <ac:spMkLst>
            <pc:docMk/>
            <pc:sldMk cId="2693979526" sldId="274"/>
            <ac:spMk id="2" creationId="{41B4341C-1000-BE55-0B39-6F2A2CF0388E}"/>
          </ac:spMkLst>
        </pc:spChg>
        <pc:spChg chg="mod ord">
          <ac:chgData name="Madeline Kelly" userId="S::kellym24@wwu.edu::b662bbda-e374-4b64-9486-d2714a7b8247" providerId="AD" clId="Web-{F5A6884D-8AD2-A98E-9F0A-B00B8A0C786D}" dt="2025-02-12T15:30:53.339" v="17"/>
          <ac:spMkLst>
            <pc:docMk/>
            <pc:sldMk cId="2693979526" sldId="274"/>
            <ac:spMk id="3" creationId="{15EF147A-435B-B6EF-1848-432AAF3929AD}"/>
          </ac:spMkLst>
        </pc:spChg>
        <pc:spChg chg="mod">
          <ac:chgData name="Madeline Kelly" userId="S::kellym24@wwu.edu::b662bbda-e374-4b64-9486-d2714a7b8247" providerId="AD" clId="Web-{F5A6884D-8AD2-A98E-9F0A-B00B8A0C786D}" dt="2025-02-12T15:30:53.339" v="17"/>
          <ac:spMkLst>
            <pc:docMk/>
            <pc:sldMk cId="2693979526" sldId="274"/>
            <ac:spMk id="4" creationId="{8A8CF6BA-72C7-8608-71A3-C35B0854F815}"/>
          </ac:spMkLst>
        </pc:spChg>
      </pc:sldChg>
    </pc:docChg>
  </pc:docChgLst>
  <pc:docChgLst>
    <pc:chgData name="Emily Spracklin" userId="S::spracke@wwu.edu::6a26ecbb-4b3a-4843-9010-7e6c7f869006" providerId="AD" clId="Web-{D2D925C2-B708-2431-BEEF-A35FD3F23A55}"/>
    <pc:docChg chg="mod">
      <pc:chgData name="Emily Spracklin" userId="S::spracke@wwu.edu::6a26ecbb-4b3a-4843-9010-7e6c7f869006" providerId="AD" clId="Web-{D2D925C2-B708-2431-BEEF-A35FD3F23A55}" dt="2025-02-10T19:16:31.732" v="0"/>
      <pc:docMkLst>
        <pc:docMk/>
      </pc:docMkLst>
    </pc:docChg>
  </pc:docChgLst>
  <pc:docChgLst>
    <pc:chgData name="Curt Pavia" userId="2b83c4f9-be33-40be-b303-199cc634f36c" providerId="ADAL" clId="{BB5B2F4D-EC08-4EE8-A4D7-6D4CADCDA23B}"/>
    <pc:docChg chg="modSld">
      <pc:chgData name="Curt Pavia" userId="2b83c4f9-be33-40be-b303-199cc634f36c" providerId="ADAL" clId="{BB5B2F4D-EC08-4EE8-A4D7-6D4CADCDA23B}" dt="2025-02-19T19:27:51.986" v="31" actId="13244"/>
      <pc:docMkLst>
        <pc:docMk/>
      </pc:docMkLst>
      <pc:sldChg chg="modSp mod">
        <pc:chgData name="Curt Pavia" userId="2b83c4f9-be33-40be-b303-199cc634f36c" providerId="ADAL" clId="{BB5B2F4D-EC08-4EE8-A4D7-6D4CADCDA23B}" dt="2025-02-19T19:21:12.777" v="9" actId="962"/>
        <pc:sldMkLst>
          <pc:docMk/>
          <pc:sldMk cId="3969825657" sldId="256"/>
        </pc:sldMkLst>
        <pc:cxnChg chg="mod">
          <ac:chgData name="Curt Pavia" userId="2b83c4f9-be33-40be-b303-199cc634f36c" providerId="ADAL" clId="{BB5B2F4D-EC08-4EE8-A4D7-6D4CADCDA23B}" dt="2025-02-19T19:21:12.777" v="9" actId="962"/>
          <ac:cxnSpMkLst>
            <pc:docMk/>
            <pc:sldMk cId="3969825657" sldId="256"/>
            <ac:cxnSpMk id="5" creationId="{D06D2647-D4B0-3B4C-9DB3-CAEDB57E5600}"/>
          </ac:cxnSpMkLst>
        </pc:cxnChg>
      </pc:sldChg>
      <pc:sldChg chg="modSp mod">
        <pc:chgData name="Curt Pavia" userId="2b83c4f9-be33-40be-b303-199cc634f36c" providerId="ADAL" clId="{BB5B2F4D-EC08-4EE8-A4D7-6D4CADCDA23B}" dt="2025-02-19T19:23:56.858" v="26" actId="13244"/>
        <pc:sldMkLst>
          <pc:docMk/>
          <pc:sldMk cId="2076206783" sldId="261"/>
        </pc:sldMkLst>
        <pc:spChg chg="ord">
          <ac:chgData name="Curt Pavia" userId="2b83c4f9-be33-40be-b303-199cc634f36c" providerId="ADAL" clId="{BB5B2F4D-EC08-4EE8-A4D7-6D4CADCDA23B}" dt="2025-02-19T19:22:53.879" v="21" actId="13244"/>
          <ac:spMkLst>
            <pc:docMk/>
            <pc:sldMk cId="2076206783" sldId="261"/>
            <ac:spMk id="3" creationId="{3BF2393D-8FCF-1640-818C-B1DC7F44C811}"/>
          </ac:spMkLst>
        </pc:spChg>
        <pc:spChg chg="ord">
          <ac:chgData name="Curt Pavia" userId="2b83c4f9-be33-40be-b303-199cc634f36c" providerId="ADAL" clId="{BB5B2F4D-EC08-4EE8-A4D7-6D4CADCDA23B}" dt="2025-02-19T19:23:27.848" v="23" actId="13244"/>
          <ac:spMkLst>
            <pc:docMk/>
            <pc:sldMk cId="2076206783" sldId="261"/>
            <ac:spMk id="7" creationId="{F0D2956D-7DE8-3DAD-CFC0-4C584177EBE9}"/>
          </ac:spMkLst>
        </pc:spChg>
        <pc:spChg chg="ord">
          <ac:chgData name="Curt Pavia" userId="2b83c4f9-be33-40be-b303-199cc634f36c" providerId="ADAL" clId="{BB5B2F4D-EC08-4EE8-A4D7-6D4CADCDA23B}" dt="2025-02-19T19:23:37.424" v="24" actId="13244"/>
          <ac:spMkLst>
            <pc:docMk/>
            <pc:sldMk cId="2076206783" sldId="261"/>
            <ac:spMk id="11" creationId="{E1FDD032-D6C0-51B9-5374-8D99ECA742AD}"/>
          </ac:spMkLst>
        </pc:spChg>
        <pc:spChg chg="ord">
          <ac:chgData name="Curt Pavia" userId="2b83c4f9-be33-40be-b303-199cc634f36c" providerId="ADAL" clId="{BB5B2F4D-EC08-4EE8-A4D7-6D4CADCDA23B}" dt="2025-02-19T19:23:43.810" v="25" actId="13244"/>
          <ac:spMkLst>
            <pc:docMk/>
            <pc:sldMk cId="2076206783" sldId="261"/>
            <ac:spMk id="12" creationId="{C22EBBE1-B480-A4D6-8150-16AB6192AAB1}"/>
          </ac:spMkLst>
        </pc:spChg>
        <pc:spChg chg="ord">
          <ac:chgData name="Curt Pavia" userId="2b83c4f9-be33-40be-b303-199cc634f36c" providerId="ADAL" clId="{BB5B2F4D-EC08-4EE8-A4D7-6D4CADCDA23B}" dt="2025-02-19T19:23:56.858" v="26" actId="13244"/>
          <ac:spMkLst>
            <pc:docMk/>
            <pc:sldMk cId="2076206783" sldId="261"/>
            <ac:spMk id="13" creationId="{E127CB4A-9996-7901-36F6-12B9AC1FA384}"/>
          </ac:spMkLst>
        </pc:spChg>
        <pc:spChg chg="ord">
          <ac:chgData name="Curt Pavia" userId="2b83c4f9-be33-40be-b303-199cc634f36c" providerId="ADAL" clId="{BB5B2F4D-EC08-4EE8-A4D7-6D4CADCDA23B}" dt="2025-02-19T19:23:16.789" v="22" actId="13244"/>
          <ac:spMkLst>
            <pc:docMk/>
            <pc:sldMk cId="2076206783" sldId="261"/>
            <ac:spMk id="15" creationId="{C0F08279-CE03-0BE3-42E5-3BD29B7DD381}"/>
          </ac:spMkLst>
        </pc:spChg>
      </pc:sldChg>
      <pc:sldChg chg="modSp mod">
        <pc:chgData name="Curt Pavia" userId="2b83c4f9-be33-40be-b303-199cc634f36c" providerId="ADAL" clId="{BB5B2F4D-EC08-4EE8-A4D7-6D4CADCDA23B}" dt="2025-02-19T19:24:19.352" v="27" actId="13244"/>
        <pc:sldMkLst>
          <pc:docMk/>
          <pc:sldMk cId="3014469669" sldId="267"/>
        </pc:sldMkLst>
        <pc:spChg chg="ord">
          <ac:chgData name="Curt Pavia" userId="2b83c4f9-be33-40be-b303-199cc634f36c" providerId="ADAL" clId="{BB5B2F4D-EC08-4EE8-A4D7-6D4CADCDA23B}" dt="2025-02-19T19:24:19.352" v="27" actId="13244"/>
          <ac:spMkLst>
            <pc:docMk/>
            <pc:sldMk cId="3014469669" sldId="267"/>
            <ac:spMk id="3" creationId="{C26D6C08-9CA9-8503-7D43-985F883BE493}"/>
          </ac:spMkLst>
        </pc:spChg>
      </pc:sldChg>
      <pc:sldChg chg="modSp mod">
        <pc:chgData name="Curt Pavia" userId="2b83c4f9-be33-40be-b303-199cc634f36c" providerId="ADAL" clId="{BB5B2F4D-EC08-4EE8-A4D7-6D4CADCDA23B}" dt="2025-02-19T19:26:10.399" v="30" actId="13244"/>
        <pc:sldMkLst>
          <pc:docMk/>
          <pc:sldMk cId="1298536141" sldId="268"/>
        </pc:sldMkLst>
        <pc:spChg chg="ord">
          <ac:chgData name="Curt Pavia" userId="2b83c4f9-be33-40be-b303-199cc634f36c" providerId="ADAL" clId="{BB5B2F4D-EC08-4EE8-A4D7-6D4CADCDA23B}" dt="2025-02-19T19:25:00.738" v="28" actId="13244"/>
          <ac:spMkLst>
            <pc:docMk/>
            <pc:sldMk cId="1298536141" sldId="268"/>
            <ac:spMk id="3" creationId="{7DF54FB3-B10F-4AEE-7D01-D7EB98899DAE}"/>
          </ac:spMkLst>
        </pc:spChg>
        <pc:spChg chg="ord">
          <ac:chgData name="Curt Pavia" userId="2b83c4f9-be33-40be-b303-199cc634f36c" providerId="ADAL" clId="{BB5B2F4D-EC08-4EE8-A4D7-6D4CADCDA23B}" dt="2025-02-19T19:26:02.725" v="29" actId="13244"/>
          <ac:spMkLst>
            <pc:docMk/>
            <pc:sldMk cId="1298536141" sldId="268"/>
            <ac:spMk id="11" creationId="{28E09069-9AE1-3C38-0A5D-A51FFABEF901}"/>
          </ac:spMkLst>
        </pc:spChg>
        <pc:spChg chg="mod">
          <ac:chgData name="Curt Pavia" userId="2b83c4f9-be33-40be-b303-199cc634f36c" providerId="ADAL" clId="{BB5B2F4D-EC08-4EE8-A4D7-6D4CADCDA23B}" dt="2025-02-19T19:19:27.266" v="1" actId="207"/>
          <ac:spMkLst>
            <pc:docMk/>
            <pc:sldMk cId="1298536141" sldId="268"/>
            <ac:spMk id="13" creationId="{9CF96BFC-3C33-5570-0A16-7CF816533063}"/>
          </ac:spMkLst>
        </pc:spChg>
        <pc:spChg chg="mod ord">
          <ac:chgData name="Curt Pavia" userId="2b83c4f9-be33-40be-b303-199cc634f36c" providerId="ADAL" clId="{BB5B2F4D-EC08-4EE8-A4D7-6D4CADCDA23B}" dt="2025-02-19T19:26:10.399" v="30" actId="13244"/>
          <ac:spMkLst>
            <pc:docMk/>
            <pc:sldMk cId="1298536141" sldId="268"/>
            <ac:spMk id="14" creationId="{028D7331-84B1-3B65-9CE4-7EAE0425D670}"/>
          </ac:spMkLst>
        </pc:spChg>
      </pc:sldChg>
      <pc:sldChg chg="modSp">
        <pc:chgData name="Curt Pavia" userId="2b83c4f9-be33-40be-b303-199cc634f36c" providerId="ADAL" clId="{BB5B2F4D-EC08-4EE8-A4D7-6D4CADCDA23B}" dt="2025-02-19T19:20:55.721" v="8" actId="207"/>
        <pc:sldMkLst>
          <pc:docMk/>
          <pc:sldMk cId="2646266173" sldId="272"/>
        </pc:sldMkLst>
        <pc:graphicFrameChg chg="mod">
          <ac:chgData name="Curt Pavia" userId="2b83c4f9-be33-40be-b303-199cc634f36c" providerId="ADAL" clId="{BB5B2F4D-EC08-4EE8-A4D7-6D4CADCDA23B}" dt="2025-02-19T19:20:55.721" v="8" actId="207"/>
          <ac:graphicFrameMkLst>
            <pc:docMk/>
            <pc:sldMk cId="2646266173" sldId="272"/>
            <ac:graphicFrameMk id="4" creationId="{2A5B8FC9-5434-87C4-165D-19C979610C6E}"/>
          </ac:graphicFrameMkLst>
        </pc:graphicFrameChg>
      </pc:sldChg>
      <pc:sldChg chg="modSp mod">
        <pc:chgData name="Curt Pavia" userId="2b83c4f9-be33-40be-b303-199cc634f36c" providerId="ADAL" clId="{BB5B2F4D-EC08-4EE8-A4D7-6D4CADCDA23B}" dt="2025-02-19T19:27:51.986" v="31" actId="13244"/>
        <pc:sldMkLst>
          <pc:docMk/>
          <pc:sldMk cId="2693979526" sldId="274"/>
        </pc:sldMkLst>
        <pc:spChg chg="ord">
          <ac:chgData name="Curt Pavia" userId="2b83c4f9-be33-40be-b303-199cc634f36c" providerId="ADAL" clId="{BB5B2F4D-EC08-4EE8-A4D7-6D4CADCDA23B}" dt="2025-02-19T19:27:51.986" v="31" actId="13244"/>
          <ac:spMkLst>
            <pc:docMk/>
            <pc:sldMk cId="2693979526" sldId="274"/>
            <ac:spMk id="3" creationId="{15EF147A-435B-B6EF-1848-432AAF3929AD}"/>
          </ac:spMkLst>
        </pc:spChg>
      </pc:sldChg>
      <pc:sldChg chg="modSp mod">
        <pc:chgData name="Curt Pavia" userId="2b83c4f9-be33-40be-b303-199cc634f36c" providerId="ADAL" clId="{BB5B2F4D-EC08-4EE8-A4D7-6D4CADCDA23B}" dt="2025-02-19T19:22:05.782" v="20" actId="122"/>
        <pc:sldMkLst>
          <pc:docMk/>
          <pc:sldMk cId="2955115105" sldId="276"/>
        </pc:sldMkLst>
        <pc:spChg chg="mod">
          <ac:chgData name="Curt Pavia" userId="2b83c4f9-be33-40be-b303-199cc634f36c" providerId="ADAL" clId="{BB5B2F4D-EC08-4EE8-A4D7-6D4CADCDA23B}" dt="2025-02-19T19:22:05.782" v="20" actId="122"/>
          <ac:spMkLst>
            <pc:docMk/>
            <pc:sldMk cId="2955115105" sldId="276"/>
            <ac:spMk id="2" creationId="{67E84DF6-0D10-5259-CD4B-BF6C5ADF2DD0}"/>
          </ac:spMkLst>
        </pc:spChg>
      </pc:sldChg>
    </pc:docChg>
  </pc:docChgLst>
  <pc:docChgLst>
    <pc:chgData name="Madeline Kelly" userId="b662bbda-e374-4b64-9486-d2714a7b8247" providerId="ADAL" clId="{DBAFAA82-D490-4005-9C14-E425E840DCED}"/>
    <pc:docChg chg="undo custSel delSld modSld">
      <pc:chgData name="Madeline Kelly" userId="b662bbda-e374-4b64-9486-d2714a7b8247" providerId="ADAL" clId="{DBAFAA82-D490-4005-9C14-E425E840DCED}" dt="2025-02-14T00:41:41.733" v="15985" actId="6549"/>
      <pc:docMkLst>
        <pc:docMk/>
      </pc:docMkLst>
      <pc:sldChg chg="modNotesTx">
        <pc:chgData name="Madeline Kelly" userId="b662bbda-e374-4b64-9486-d2714a7b8247" providerId="ADAL" clId="{DBAFAA82-D490-4005-9C14-E425E840DCED}" dt="2025-02-14T00:41:41.733" v="15985" actId="6549"/>
        <pc:sldMkLst>
          <pc:docMk/>
          <pc:sldMk cId="1080897981" sldId="258"/>
        </pc:sldMkLst>
      </pc:sldChg>
      <pc:sldChg chg="del">
        <pc:chgData name="Madeline Kelly" userId="b662bbda-e374-4b64-9486-d2714a7b8247" providerId="ADAL" clId="{DBAFAA82-D490-4005-9C14-E425E840DCED}" dt="2025-02-04T21:23:23.711" v="294" actId="47"/>
        <pc:sldMkLst>
          <pc:docMk/>
          <pc:sldMk cId="926522022" sldId="259"/>
        </pc:sldMkLst>
      </pc:sldChg>
      <pc:sldChg chg="del">
        <pc:chgData name="Madeline Kelly" userId="b662bbda-e374-4b64-9486-d2714a7b8247" providerId="ADAL" clId="{DBAFAA82-D490-4005-9C14-E425E840DCED}" dt="2025-02-04T21:23:23.711" v="294" actId="47"/>
        <pc:sldMkLst>
          <pc:docMk/>
          <pc:sldMk cId="3397794444" sldId="260"/>
        </pc:sldMkLst>
      </pc:sldChg>
      <pc:sldChg chg="modSp modAnim modNotesTx">
        <pc:chgData name="Madeline Kelly" userId="b662bbda-e374-4b64-9486-d2714a7b8247" providerId="ADAL" clId="{DBAFAA82-D490-4005-9C14-E425E840DCED}" dt="2025-02-07T14:52:51.436" v="13642" actId="20577"/>
        <pc:sldMkLst>
          <pc:docMk/>
          <pc:sldMk cId="2076206783" sldId="261"/>
        </pc:sldMkLst>
        <pc:spChg chg="mod">
          <ac:chgData name="Madeline Kelly" userId="b662bbda-e374-4b64-9486-d2714a7b8247" providerId="ADAL" clId="{DBAFAA82-D490-4005-9C14-E425E840DCED}" dt="2025-02-04T21:26:12.114" v="514" actId="20577"/>
          <ac:spMkLst>
            <pc:docMk/>
            <pc:sldMk cId="2076206783" sldId="261"/>
            <ac:spMk id="7" creationId="{F0D2956D-7DE8-3DAD-CFC0-4C584177EBE9}"/>
          </ac:spMkLst>
        </pc:spChg>
      </pc:sldChg>
      <pc:sldChg chg="del">
        <pc:chgData name="Madeline Kelly" userId="b662bbda-e374-4b64-9486-d2714a7b8247" providerId="ADAL" clId="{DBAFAA82-D490-4005-9C14-E425E840DCED}" dt="2025-02-04T21:23:23.711" v="294" actId="47"/>
        <pc:sldMkLst>
          <pc:docMk/>
          <pc:sldMk cId="3617414017" sldId="262"/>
        </pc:sldMkLst>
      </pc:sldChg>
      <pc:sldChg chg="del">
        <pc:chgData name="Madeline Kelly" userId="b662bbda-e374-4b64-9486-d2714a7b8247" providerId="ADAL" clId="{DBAFAA82-D490-4005-9C14-E425E840DCED}" dt="2025-02-04T21:23:23.711" v="294" actId="47"/>
        <pc:sldMkLst>
          <pc:docMk/>
          <pc:sldMk cId="3779195983" sldId="263"/>
        </pc:sldMkLst>
      </pc:sldChg>
      <pc:sldChg chg="del">
        <pc:chgData name="Madeline Kelly" userId="b662bbda-e374-4b64-9486-d2714a7b8247" providerId="ADAL" clId="{DBAFAA82-D490-4005-9C14-E425E840DCED}" dt="2025-02-04T21:23:23.711" v="294" actId="47"/>
        <pc:sldMkLst>
          <pc:docMk/>
          <pc:sldMk cId="757479758" sldId="264"/>
        </pc:sldMkLst>
      </pc:sldChg>
      <pc:sldChg chg="del">
        <pc:chgData name="Madeline Kelly" userId="b662bbda-e374-4b64-9486-d2714a7b8247" providerId="ADAL" clId="{DBAFAA82-D490-4005-9C14-E425E840DCED}" dt="2025-02-04T21:23:23.711" v="294" actId="47"/>
        <pc:sldMkLst>
          <pc:docMk/>
          <pc:sldMk cId="134908576" sldId="266"/>
        </pc:sldMkLst>
      </pc:sldChg>
      <pc:sldChg chg="modNotesTx">
        <pc:chgData name="Madeline Kelly" userId="b662bbda-e374-4b64-9486-d2714a7b8247" providerId="ADAL" clId="{DBAFAA82-D490-4005-9C14-E425E840DCED}" dt="2025-02-07T14:53:25.509" v="13687" actId="20577"/>
        <pc:sldMkLst>
          <pc:docMk/>
          <pc:sldMk cId="3014469669" sldId="267"/>
        </pc:sldMkLst>
      </pc:sldChg>
      <pc:sldChg chg="modSp mod modAnim modNotesTx">
        <pc:chgData name="Madeline Kelly" userId="b662bbda-e374-4b64-9486-d2714a7b8247" providerId="ADAL" clId="{DBAFAA82-D490-4005-9C14-E425E840DCED}" dt="2025-02-07T14:57:48.030" v="14031" actId="20577"/>
        <pc:sldMkLst>
          <pc:docMk/>
          <pc:sldMk cId="1298536141" sldId="268"/>
        </pc:sldMkLst>
        <pc:spChg chg="mod">
          <ac:chgData name="Madeline Kelly" userId="b662bbda-e374-4b64-9486-d2714a7b8247" providerId="ADAL" clId="{DBAFAA82-D490-4005-9C14-E425E840DCED}" dt="2025-02-04T21:39:08.186" v="4023" actId="14100"/>
          <ac:spMkLst>
            <pc:docMk/>
            <pc:sldMk cId="1298536141" sldId="268"/>
            <ac:spMk id="13" creationId="{9CF96BFC-3C33-5570-0A16-7CF816533063}"/>
          </ac:spMkLst>
        </pc:spChg>
        <pc:spChg chg="mod">
          <ac:chgData name="Madeline Kelly" userId="b662bbda-e374-4b64-9486-d2714a7b8247" providerId="ADAL" clId="{DBAFAA82-D490-4005-9C14-E425E840DCED}" dt="2025-02-04T21:35:43.462" v="3178" actId="113"/>
          <ac:spMkLst>
            <pc:docMk/>
            <pc:sldMk cId="1298536141" sldId="268"/>
            <ac:spMk id="14" creationId="{028D7331-84B1-3B65-9CE4-7EAE0425D670}"/>
          </ac:spMkLst>
        </pc:spChg>
      </pc:sldChg>
      <pc:sldChg chg="modSp mod modNotesTx">
        <pc:chgData name="Madeline Kelly" userId="b662bbda-e374-4b64-9486-d2714a7b8247" providerId="ADAL" clId="{DBAFAA82-D490-4005-9C14-E425E840DCED}" dt="2025-02-07T15:00:40.373" v="14316" actId="20577"/>
        <pc:sldMkLst>
          <pc:docMk/>
          <pc:sldMk cId="3616182076" sldId="269"/>
        </pc:sldMkLst>
        <pc:spChg chg="mod">
          <ac:chgData name="Madeline Kelly" userId="b662bbda-e374-4b64-9486-d2714a7b8247" providerId="ADAL" clId="{DBAFAA82-D490-4005-9C14-E425E840DCED}" dt="2025-02-04T21:20:06.902" v="42"/>
          <ac:spMkLst>
            <pc:docMk/>
            <pc:sldMk cId="3616182076" sldId="269"/>
            <ac:spMk id="4" creationId="{C6644FE1-68FC-A6F6-0BD3-80F9B04C0BD4}"/>
          </ac:spMkLst>
        </pc:spChg>
      </pc:sldChg>
      <pc:sldChg chg="modNotesTx">
        <pc:chgData name="Madeline Kelly" userId="b662bbda-e374-4b64-9486-d2714a7b8247" providerId="ADAL" clId="{DBAFAA82-D490-4005-9C14-E425E840DCED}" dt="2025-02-07T15:04:38.703" v="14824" actId="6549"/>
        <pc:sldMkLst>
          <pc:docMk/>
          <pc:sldMk cId="3171566495" sldId="270"/>
        </pc:sldMkLst>
      </pc:sldChg>
      <pc:sldChg chg="modNotesTx">
        <pc:chgData name="Madeline Kelly" userId="b662bbda-e374-4b64-9486-d2714a7b8247" providerId="ADAL" clId="{DBAFAA82-D490-4005-9C14-E425E840DCED}" dt="2025-02-07T15:07:35.531" v="15051" actId="20577"/>
        <pc:sldMkLst>
          <pc:docMk/>
          <pc:sldMk cId="3943615379" sldId="271"/>
        </pc:sldMkLst>
      </pc:sldChg>
      <pc:sldChg chg="modNotesTx">
        <pc:chgData name="Madeline Kelly" userId="b662bbda-e374-4b64-9486-d2714a7b8247" providerId="ADAL" clId="{DBAFAA82-D490-4005-9C14-E425E840DCED}" dt="2025-02-07T15:08:54.415" v="15290" actId="20577"/>
        <pc:sldMkLst>
          <pc:docMk/>
          <pc:sldMk cId="2646266173" sldId="272"/>
        </pc:sldMkLst>
      </pc:sldChg>
      <pc:sldChg chg="addSp delSp modSp mod modNotesTx">
        <pc:chgData name="Madeline Kelly" userId="b662bbda-e374-4b64-9486-d2714a7b8247" providerId="ADAL" clId="{DBAFAA82-D490-4005-9C14-E425E840DCED}" dt="2025-02-07T15:10:07.572" v="15466" actId="20577"/>
        <pc:sldMkLst>
          <pc:docMk/>
          <pc:sldMk cId="2584495882" sldId="273"/>
        </pc:sldMkLst>
        <pc:picChg chg="add mod">
          <ac:chgData name="Madeline Kelly" userId="b662bbda-e374-4b64-9486-d2714a7b8247" providerId="ADAL" clId="{DBAFAA82-D490-4005-9C14-E425E840DCED}" dt="2025-02-04T21:19:17.886" v="40" actId="1076"/>
          <ac:picMkLst>
            <pc:docMk/>
            <pc:sldMk cId="2584495882" sldId="273"/>
            <ac:picMk id="9" creationId="{111E0B83-4BC0-3106-C0D9-147E5735EBE8}"/>
          </ac:picMkLst>
        </pc:picChg>
      </pc:sldChg>
      <pc:sldChg chg="addSp modSp mod modNotesTx">
        <pc:chgData name="Madeline Kelly" userId="b662bbda-e374-4b64-9486-d2714a7b8247" providerId="ADAL" clId="{DBAFAA82-D490-4005-9C14-E425E840DCED}" dt="2025-02-07T15:11:39.517" v="15594" actId="20577"/>
        <pc:sldMkLst>
          <pc:docMk/>
          <pc:sldMk cId="2693979526" sldId="274"/>
        </pc:sldMkLst>
        <pc:spChg chg="add mod">
          <ac:chgData name="Madeline Kelly" userId="b662bbda-e374-4b64-9486-d2714a7b8247" providerId="ADAL" clId="{DBAFAA82-D490-4005-9C14-E425E840DCED}" dt="2025-02-04T21:21:32.295" v="161" actId="20577"/>
          <ac:spMkLst>
            <pc:docMk/>
            <pc:sldMk cId="2693979526" sldId="274"/>
            <ac:spMk id="4" creationId="{8A8CF6BA-72C7-8608-71A3-C35B0854F815}"/>
          </ac:spMkLst>
        </pc:spChg>
      </pc:sldChg>
      <pc:sldChg chg="addSp modSp mod modNotesTx">
        <pc:chgData name="Madeline Kelly" userId="b662bbda-e374-4b64-9486-d2714a7b8247" providerId="ADAL" clId="{DBAFAA82-D490-4005-9C14-E425E840DCED}" dt="2025-02-07T15:13:16.539" v="15984" actId="20577"/>
        <pc:sldMkLst>
          <pc:docMk/>
          <pc:sldMk cId="3705557697" sldId="275"/>
        </pc:sldMkLst>
        <pc:spChg chg="add mod">
          <ac:chgData name="Madeline Kelly" userId="b662bbda-e374-4b64-9486-d2714a7b8247" providerId="ADAL" clId="{DBAFAA82-D490-4005-9C14-E425E840DCED}" dt="2025-02-04T21:23:14.030" v="293" actId="20577"/>
          <ac:spMkLst>
            <pc:docMk/>
            <pc:sldMk cId="3705557697" sldId="275"/>
            <ac:spMk id="4" creationId="{E4222D12-EED5-B31B-F4FD-903D73299CEF}"/>
          </ac:spMkLst>
        </pc:spChg>
      </pc:sldChg>
      <pc:sldChg chg="modNotesTx">
        <pc:chgData name="Madeline Kelly" userId="b662bbda-e374-4b64-9486-d2714a7b8247" providerId="ADAL" clId="{DBAFAA82-D490-4005-9C14-E425E840DCED}" dt="2025-02-07T15:05:41.919" v="14862" actId="20577"/>
        <pc:sldMkLst>
          <pc:docMk/>
          <pc:sldMk cId="2955115105" sldId="276"/>
        </pc:sldMkLst>
      </pc:sldChg>
    </pc:docChg>
  </pc:docChgLst>
  <pc:docChgLst>
    <pc:chgData name="Madeline Kelly" userId="S::kellym24@wwu.edu::b662bbda-e374-4b64-9486-d2714a7b8247" providerId="AD" clId="Web-{3CE85E1F-6D2C-8809-74A7-8521545589D3}"/>
    <pc:docChg chg="modSld">
      <pc:chgData name="Madeline Kelly" userId="S::kellym24@wwu.edu::b662bbda-e374-4b64-9486-d2714a7b8247" providerId="AD" clId="Web-{3CE85E1F-6D2C-8809-74A7-8521545589D3}" dt="2025-02-04T20:57:58.300" v="86" actId="1076"/>
      <pc:docMkLst>
        <pc:docMk/>
      </pc:docMkLst>
      <pc:sldChg chg="modSp">
        <pc:chgData name="Madeline Kelly" userId="S::kellym24@wwu.edu::b662bbda-e374-4b64-9486-d2714a7b8247" providerId="AD" clId="Web-{3CE85E1F-6D2C-8809-74A7-8521545589D3}" dt="2025-02-04T20:52:30.115" v="1" actId="20577"/>
        <pc:sldMkLst>
          <pc:docMk/>
          <pc:sldMk cId="3616182076" sldId="269"/>
        </pc:sldMkLst>
        <pc:spChg chg="mod">
          <ac:chgData name="Madeline Kelly" userId="S::kellym24@wwu.edu::b662bbda-e374-4b64-9486-d2714a7b8247" providerId="AD" clId="Web-{3CE85E1F-6D2C-8809-74A7-8521545589D3}" dt="2025-02-04T20:52:30.115" v="1" actId="20577"/>
          <ac:spMkLst>
            <pc:docMk/>
            <pc:sldMk cId="3616182076" sldId="269"/>
            <ac:spMk id="4" creationId="{C6644FE1-68FC-A6F6-0BD3-80F9B04C0BD4}"/>
          </ac:spMkLst>
        </pc:spChg>
      </pc:sldChg>
      <pc:sldChg chg="addSp delSp modSp">
        <pc:chgData name="Madeline Kelly" userId="S::kellym24@wwu.edu::b662bbda-e374-4b64-9486-d2714a7b8247" providerId="AD" clId="Web-{3CE85E1F-6D2C-8809-74A7-8521545589D3}" dt="2025-02-04T20:56:44.781" v="69" actId="20577"/>
        <pc:sldMkLst>
          <pc:docMk/>
          <pc:sldMk cId="3943615379" sldId="271"/>
        </pc:sldMkLst>
      </pc:sldChg>
      <pc:sldChg chg="addSp modSp">
        <pc:chgData name="Madeline Kelly" userId="S::kellym24@wwu.edu::b662bbda-e374-4b64-9486-d2714a7b8247" providerId="AD" clId="Web-{3CE85E1F-6D2C-8809-74A7-8521545589D3}" dt="2025-02-04T20:57:58.300" v="86" actId="1076"/>
        <pc:sldMkLst>
          <pc:docMk/>
          <pc:sldMk cId="2646266173" sldId="272"/>
        </pc:sldMkLst>
        <pc:spChg chg="mod">
          <ac:chgData name="Madeline Kelly" userId="S::kellym24@wwu.edu::b662bbda-e374-4b64-9486-d2714a7b8247" providerId="AD" clId="Web-{3CE85E1F-6D2C-8809-74A7-8521545589D3}" dt="2025-02-04T20:53:05.289" v="15" actId="20577"/>
          <ac:spMkLst>
            <pc:docMk/>
            <pc:sldMk cId="2646266173" sldId="272"/>
            <ac:spMk id="2" creationId="{EB865C72-989D-0916-D7ED-A0E87453C0BB}"/>
          </ac:spMkLst>
        </pc:spChg>
        <pc:graphicFrameChg chg="add mod modGraphic">
          <ac:chgData name="Madeline Kelly" userId="S::kellym24@wwu.edu::b662bbda-e374-4b64-9486-d2714a7b8247" providerId="AD" clId="Web-{3CE85E1F-6D2C-8809-74A7-8521545589D3}" dt="2025-02-04T20:57:58.300" v="86" actId="1076"/>
          <ac:graphicFrameMkLst>
            <pc:docMk/>
            <pc:sldMk cId="2646266173" sldId="272"/>
            <ac:graphicFrameMk id="4" creationId="{2A5B8FC9-5434-87C4-165D-19C979610C6E}"/>
          </ac:graphicFrameMkLst>
        </pc:graphicFrameChg>
      </pc:sldChg>
    </pc:docChg>
  </pc:docChgLst>
  <pc:docChgLst>
    <pc:chgData name="Madeline Kelly" userId="S::kellym24@wwu.edu::b662bbda-e374-4b64-9486-d2714a7b8247" providerId="AD" clId="Web-{35CEE418-253F-3534-78F7-AD332CCFD2D3}"/>
    <pc:docChg chg="addSld modSld">
      <pc:chgData name="Madeline Kelly" userId="S::kellym24@wwu.edu::b662bbda-e374-4b64-9486-d2714a7b8247" providerId="AD" clId="Web-{35CEE418-253F-3534-78F7-AD332CCFD2D3}" dt="2025-01-30T23:59:37.058" v="383" actId="1076"/>
      <pc:docMkLst>
        <pc:docMk/>
      </pc:docMkLst>
      <pc:sldChg chg="modSp">
        <pc:chgData name="Madeline Kelly" userId="S::kellym24@wwu.edu::b662bbda-e374-4b64-9486-d2714a7b8247" providerId="AD" clId="Web-{35CEE418-253F-3534-78F7-AD332CCFD2D3}" dt="2025-01-30T23:59:37.058" v="383" actId="1076"/>
        <pc:sldMkLst>
          <pc:docMk/>
          <pc:sldMk cId="2076206783" sldId="261"/>
        </pc:sldMkLst>
        <pc:spChg chg="mod">
          <ac:chgData name="Madeline Kelly" userId="S::kellym24@wwu.edu::b662bbda-e374-4b64-9486-d2714a7b8247" providerId="AD" clId="Web-{35CEE418-253F-3534-78F7-AD332CCFD2D3}" dt="2025-01-30T23:59:37.058" v="383" actId="1076"/>
          <ac:spMkLst>
            <pc:docMk/>
            <pc:sldMk cId="2076206783" sldId="261"/>
            <ac:spMk id="12" creationId="{C22EBBE1-B480-A4D6-8150-16AB6192AAB1}"/>
          </ac:spMkLst>
        </pc:spChg>
      </pc:sldChg>
      <pc:sldChg chg="modSp">
        <pc:chgData name="Madeline Kelly" userId="S::kellym24@wwu.edu::b662bbda-e374-4b64-9486-d2714a7b8247" providerId="AD" clId="Web-{35CEE418-253F-3534-78F7-AD332CCFD2D3}" dt="2025-01-30T22:56:03.573" v="189"/>
        <pc:sldMkLst>
          <pc:docMk/>
          <pc:sldMk cId="1298536141" sldId="268"/>
        </pc:sldMkLst>
        <pc:spChg chg="mod">
          <ac:chgData name="Madeline Kelly" userId="S::kellym24@wwu.edu::b662bbda-e374-4b64-9486-d2714a7b8247" providerId="AD" clId="Web-{35CEE418-253F-3534-78F7-AD332CCFD2D3}" dt="2025-01-30T22:56:03.542" v="188"/>
          <ac:spMkLst>
            <pc:docMk/>
            <pc:sldMk cId="1298536141" sldId="268"/>
            <ac:spMk id="5" creationId="{DCBAE2A5-F4F5-4B69-5065-663C7A18198F}"/>
          </ac:spMkLst>
        </pc:spChg>
        <pc:spChg chg="mod">
          <ac:chgData name="Madeline Kelly" userId="S::kellym24@wwu.edu::b662bbda-e374-4b64-9486-d2714a7b8247" providerId="AD" clId="Web-{35CEE418-253F-3534-78F7-AD332CCFD2D3}" dt="2025-01-30T22:55:57.057" v="183"/>
          <ac:spMkLst>
            <pc:docMk/>
            <pc:sldMk cId="1298536141" sldId="268"/>
            <ac:spMk id="8" creationId="{D4F3D625-4CD0-172A-DE7F-95A839298254}"/>
          </ac:spMkLst>
        </pc:spChg>
        <pc:spChg chg="mod">
          <ac:chgData name="Madeline Kelly" userId="S::kellym24@wwu.edu::b662bbda-e374-4b64-9486-d2714a7b8247" providerId="AD" clId="Web-{35CEE418-253F-3534-78F7-AD332CCFD2D3}" dt="2025-01-30T22:55:57.057" v="184"/>
          <ac:spMkLst>
            <pc:docMk/>
            <pc:sldMk cId="1298536141" sldId="268"/>
            <ac:spMk id="9" creationId="{649D831D-B445-1D9A-AAF1-F0BCAE402257}"/>
          </ac:spMkLst>
        </pc:spChg>
        <pc:spChg chg="mod">
          <ac:chgData name="Madeline Kelly" userId="S::kellym24@wwu.edu::b662bbda-e374-4b64-9486-d2714a7b8247" providerId="AD" clId="Web-{35CEE418-253F-3534-78F7-AD332CCFD2D3}" dt="2025-01-30T22:55:57.057" v="185"/>
          <ac:spMkLst>
            <pc:docMk/>
            <pc:sldMk cId="1298536141" sldId="268"/>
            <ac:spMk id="10" creationId="{D12111AD-09B5-CC76-9ECE-ECB88D5B7EDB}"/>
          </ac:spMkLst>
        </pc:spChg>
        <pc:spChg chg="mod">
          <ac:chgData name="Madeline Kelly" userId="S::kellym24@wwu.edu::b662bbda-e374-4b64-9486-d2714a7b8247" providerId="AD" clId="Web-{35CEE418-253F-3534-78F7-AD332CCFD2D3}" dt="2025-01-30T22:55:57.057" v="186"/>
          <ac:spMkLst>
            <pc:docMk/>
            <pc:sldMk cId="1298536141" sldId="268"/>
            <ac:spMk id="11" creationId="{28E09069-9AE1-3C38-0A5D-A51FFABEF901}"/>
          </ac:spMkLst>
        </pc:spChg>
        <pc:spChg chg="mod">
          <ac:chgData name="Madeline Kelly" userId="S::kellym24@wwu.edu::b662bbda-e374-4b64-9486-d2714a7b8247" providerId="AD" clId="Web-{35CEE418-253F-3534-78F7-AD332CCFD2D3}" dt="2025-01-30T22:55:57.120" v="187"/>
          <ac:spMkLst>
            <pc:docMk/>
            <pc:sldMk cId="1298536141" sldId="268"/>
            <ac:spMk id="12" creationId="{11D80CAD-4B2E-226B-19BA-60DC627DCDE3}"/>
          </ac:spMkLst>
        </pc:spChg>
        <pc:spChg chg="mod">
          <ac:chgData name="Madeline Kelly" userId="S::kellym24@wwu.edu::b662bbda-e374-4b64-9486-d2714a7b8247" providerId="AD" clId="Web-{35CEE418-253F-3534-78F7-AD332CCFD2D3}" dt="2025-01-30T22:56:03.573" v="189"/>
          <ac:spMkLst>
            <pc:docMk/>
            <pc:sldMk cId="1298536141" sldId="268"/>
            <ac:spMk id="13" creationId="{9CF96BFC-3C33-5570-0A16-7CF816533063}"/>
          </ac:spMkLst>
        </pc:spChg>
        <pc:spChg chg="mod">
          <ac:chgData name="Madeline Kelly" userId="S::kellym24@wwu.edu::b662bbda-e374-4b64-9486-d2714a7b8247" providerId="AD" clId="Web-{35CEE418-253F-3534-78F7-AD332CCFD2D3}" dt="2025-01-30T22:55:48.276" v="182"/>
          <ac:spMkLst>
            <pc:docMk/>
            <pc:sldMk cId="1298536141" sldId="268"/>
            <ac:spMk id="14" creationId="{028D7331-84B1-3B65-9CE4-7EAE0425D670}"/>
          </ac:spMkLst>
        </pc:spChg>
      </pc:sldChg>
      <pc:sldChg chg="addSp delSp modSp modNotes">
        <pc:chgData name="Madeline Kelly" userId="S::kellym24@wwu.edu::b662bbda-e374-4b64-9486-d2714a7b8247" providerId="AD" clId="Web-{35CEE418-253F-3534-78F7-AD332CCFD2D3}" dt="2025-01-30T23:52:30.825" v="275" actId="20577"/>
        <pc:sldMkLst>
          <pc:docMk/>
          <pc:sldMk cId="3616182076" sldId="269"/>
        </pc:sldMkLst>
        <pc:spChg chg="add mod">
          <ac:chgData name="Madeline Kelly" userId="S::kellym24@wwu.edu::b662bbda-e374-4b64-9486-d2714a7b8247" providerId="AD" clId="Web-{35CEE418-253F-3534-78F7-AD332CCFD2D3}" dt="2025-01-30T23:52:30.825" v="275" actId="20577"/>
          <ac:spMkLst>
            <pc:docMk/>
            <pc:sldMk cId="3616182076" sldId="269"/>
            <ac:spMk id="4" creationId="{C6644FE1-68FC-A6F6-0BD3-80F9B04C0BD4}"/>
          </ac:spMkLst>
        </pc:spChg>
      </pc:sldChg>
      <pc:sldChg chg="addSp delSp modSp">
        <pc:chgData name="Madeline Kelly" userId="S::kellym24@wwu.edu::b662bbda-e374-4b64-9486-d2714a7b8247" providerId="AD" clId="Web-{35CEE418-253F-3534-78F7-AD332CCFD2D3}" dt="2025-01-30T23:55:08.549" v="337"/>
        <pc:sldMkLst>
          <pc:docMk/>
          <pc:sldMk cId="3171566495" sldId="270"/>
        </pc:sldMkLst>
        <pc:graphicFrameChg chg="add mod modGraphic">
          <ac:chgData name="Madeline Kelly" userId="S::kellym24@wwu.edu::b662bbda-e374-4b64-9486-d2714a7b8247" providerId="AD" clId="Web-{35CEE418-253F-3534-78F7-AD332CCFD2D3}" dt="2025-01-30T23:55:08.549" v="337"/>
          <ac:graphicFrameMkLst>
            <pc:docMk/>
            <pc:sldMk cId="3171566495" sldId="270"/>
            <ac:graphicFrameMk id="285" creationId="{8E86BD29-0BAB-5C50-170E-7B6C41FF77E6}"/>
          </ac:graphicFrameMkLst>
        </pc:graphicFrameChg>
      </pc:sldChg>
      <pc:sldChg chg="addSp modSp">
        <pc:chgData name="Madeline Kelly" userId="S::kellym24@wwu.edu::b662bbda-e374-4b64-9486-d2714a7b8247" providerId="AD" clId="Web-{35CEE418-253F-3534-78F7-AD332CCFD2D3}" dt="2025-01-30T23:59:18.464" v="382" actId="1076"/>
        <pc:sldMkLst>
          <pc:docMk/>
          <pc:sldMk cId="3943615379" sldId="271"/>
        </pc:sldMkLst>
      </pc:sldChg>
      <pc:sldChg chg="addSp delSp modSp add replId">
        <pc:chgData name="Madeline Kelly" userId="S::kellym24@wwu.edu::b662bbda-e374-4b64-9486-d2714a7b8247" providerId="AD" clId="Web-{35CEE418-253F-3534-78F7-AD332CCFD2D3}" dt="2025-01-30T23:58:18.743" v="365" actId="1076"/>
        <pc:sldMkLst>
          <pc:docMk/>
          <pc:sldMk cId="2955115105" sldId="276"/>
        </pc:sldMkLst>
        <pc:spChg chg="add mod">
          <ac:chgData name="Madeline Kelly" userId="S::kellym24@wwu.edu::b662bbda-e374-4b64-9486-d2714a7b8247" providerId="AD" clId="Web-{35CEE418-253F-3534-78F7-AD332CCFD2D3}" dt="2025-01-30T23:58:18.743" v="365" actId="1076"/>
          <ac:spMkLst>
            <pc:docMk/>
            <pc:sldMk cId="2955115105" sldId="276"/>
            <ac:spMk id="14" creationId="{8E2F1F66-ED72-31DB-AD06-048E8D26C319}"/>
          </ac:spMkLst>
        </pc:spChg>
        <pc:picChg chg="add mod ord">
          <ac:chgData name="Madeline Kelly" userId="S::kellym24@wwu.edu::b662bbda-e374-4b64-9486-d2714a7b8247" providerId="AD" clId="Web-{35CEE418-253F-3534-78F7-AD332CCFD2D3}" dt="2025-01-30T23:58:18.712" v="364" actId="1076"/>
          <ac:picMkLst>
            <pc:docMk/>
            <pc:sldMk cId="2955115105" sldId="276"/>
            <ac:picMk id="15" creationId="{A668D6EB-5ACF-A5BD-659B-6D496D98AE49}"/>
          </ac:picMkLst>
        </pc:picChg>
      </pc:sldChg>
    </pc:docChg>
  </pc:docChgLst>
  <pc:docChgLst>
    <pc:chgData name="Madeline Kelly" userId="S::kellym24@wwu.edu::b662bbda-e374-4b64-9486-d2714a7b8247" providerId="AD" clId="Web-{27B8C9D0-AA08-CBF1-986C-C03A9C6193AB}"/>
    <pc:docChg chg="delSld modSld">
      <pc:chgData name="Madeline Kelly" userId="S::kellym24@wwu.edu::b662bbda-e374-4b64-9486-d2714a7b8247" providerId="AD" clId="Web-{27B8C9D0-AA08-CBF1-986C-C03A9C6193AB}" dt="2025-02-13T17:15:53.196" v="2183"/>
      <pc:docMkLst>
        <pc:docMk/>
      </pc:docMkLst>
      <pc:sldChg chg="modSp modNotes">
        <pc:chgData name="Madeline Kelly" userId="S::kellym24@wwu.edu::b662bbda-e374-4b64-9486-d2714a7b8247" providerId="AD" clId="Web-{27B8C9D0-AA08-CBF1-986C-C03A9C6193AB}" dt="2025-02-13T17:15:38.930" v="2177"/>
        <pc:sldMkLst>
          <pc:docMk/>
          <pc:sldMk cId="3969825657" sldId="256"/>
        </pc:sldMkLst>
        <pc:picChg chg="mod">
          <ac:chgData name="Madeline Kelly" userId="S::kellym24@wwu.edu::b662bbda-e374-4b64-9486-d2714a7b8247" providerId="AD" clId="Web-{27B8C9D0-AA08-CBF1-986C-C03A9C6193AB}" dt="2025-02-12T19:24:47.363" v="1946"/>
          <ac:picMkLst>
            <pc:docMk/>
            <pc:sldMk cId="3969825657" sldId="256"/>
            <ac:picMk id="6" creationId="{A7A10395-B925-F140-AE3C-F8C4EBFE2BC4}"/>
          </ac:picMkLst>
        </pc:picChg>
      </pc:sldChg>
      <pc:sldChg chg="modSp modNotes">
        <pc:chgData name="Madeline Kelly" userId="S::kellym24@wwu.edu::b662bbda-e374-4b64-9486-d2714a7b8247" providerId="AD" clId="Web-{27B8C9D0-AA08-CBF1-986C-C03A9C6193AB}" dt="2025-02-13T17:15:53.196" v="2183"/>
        <pc:sldMkLst>
          <pc:docMk/>
          <pc:sldMk cId="1080897981" sldId="258"/>
        </pc:sldMkLst>
        <pc:cxnChg chg="mod">
          <ac:chgData name="Madeline Kelly" userId="S::kellym24@wwu.edu::b662bbda-e374-4b64-9486-d2714a7b8247" providerId="AD" clId="Web-{27B8C9D0-AA08-CBF1-986C-C03A9C6193AB}" dt="2025-02-12T19:24:19.487" v="1942"/>
          <ac:cxnSpMkLst>
            <pc:docMk/>
            <pc:sldMk cId="1080897981" sldId="258"/>
            <ac:cxnSpMk id="8" creationId="{88C5AF6C-724F-8946-921F-B4240CCCFF97}"/>
          </ac:cxnSpMkLst>
        </pc:cxnChg>
      </pc:sldChg>
      <pc:sldChg chg="addSp delSp modSp">
        <pc:chgData name="Madeline Kelly" userId="S::kellym24@wwu.edu::b662bbda-e374-4b64-9486-d2714a7b8247" providerId="AD" clId="Web-{27B8C9D0-AA08-CBF1-986C-C03A9C6193AB}" dt="2025-02-12T18:03:29.514" v="142" actId="20577"/>
        <pc:sldMkLst>
          <pc:docMk/>
          <pc:sldMk cId="2076206783" sldId="261"/>
        </pc:sldMkLst>
        <pc:spChg chg="add mod">
          <ac:chgData name="Madeline Kelly" userId="S::kellym24@wwu.edu::b662bbda-e374-4b64-9486-d2714a7b8247" providerId="AD" clId="Web-{27B8C9D0-AA08-CBF1-986C-C03A9C6193AB}" dt="2025-02-12T18:03:29.514" v="142" actId="20577"/>
          <ac:spMkLst>
            <pc:docMk/>
            <pc:sldMk cId="2076206783" sldId="261"/>
            <ac:spMk id="15" creationId="{C0F08279-CE03-0BE3-42E5-3BD29B7DD381}"/>
          </ac:spMkLst>
        </pc:spChg>
      </pc:sldChg>
      <pc:sldChg chg="modSp">
        <pc:chgData name="Madeline Kelly" userId="S::kellym24@wwu.edu::b662bbda-e374-4b64-9486-d2714a7b8247" providerId="AD" clId="Web-{27B8C9D0-AA08-CBF1-986C-C03A9C6193AB}" dt="2025-02-12T19:24:15.393" v="1941"/>
        <pc:sldMkLst>
          <pc:docMk/>
          <pc:sldMk cId="3014469669" sldId="267"/>
        </pc:sldMkLst>
        <pc:spChg chg="mod">
          <ac:chgData name="Madeline Kelly" userId="S::kellym24@wwu.edu::b662bbda-e374-4b64-9486-d2714a7b8247" providerId="AD" clId="Web-{27B8C9D0-AA08-CBF1-986C-C03A9C6193AB}" dt="2025-02-12T19:22:09.999" v="1892"/>
          <ac:spMkLst>
            <pc:docMk/>
            <pc:sldMk cId="3014469669" sldId="267"/>
            <ac:spMk id="9" creationId="{552553E1-0F87-B7E2-D9E6-B25EE5899AF2}"/>
          </ac:spMkLst>
        </pc:spChg>
        <pc:spChg chg="mod">
          <ac:chgData name="Madeline Kelly" userId="S::kellym24@wwu.edu::b662bbda-e374-4b64-9486-d2714a7b8247" providerId="AD" clId="Web-{27B8C9D0-AA08-CBF1-986C-C03A9C6193AB}" dt="2025-02-12T19:22:30.749" v="1896"/>
          <ac:spMkLst>
            <pc:docMk/>
            <pc:sldMk cId="3014469669" sldId="267"/>
            <ac:spMk id="11" creationId="{9A2EA54B-DDB7-2D0F-059E-15D83C30E8DC}"/>
          </ac:spMkLst>
        </pc:spChg>
        <pc:spChg chg="mod">
          <ac:chgData name="Madeline Kelly" userId="S::kellym24@wwu.edu::b662bbda-e374-4b64-9486-d2714a7b8247" providerId="AD" clId="Web-{27B8C9D0-AA08-CBF1-986C-C03A9C6193AB}" dt="2025-02-12T19:22:43.312" v="1900"/>
          <ac:spMkLst>
            <pc:docMk/>
            <pc:sldMk cId="3014469669" sldId="267"/>
            <ac:spMk id="12" creationId="{BE21ED07-D0D5-DE8E-BBA8-2F2E2EAF3599}"/>
          </ac:spMkLst>
        </pc:spChg>
        <pc:spChg chg="mod">
          <ac:chgData name="Madeline Kelly" userId="S::kellym24@wwu.edu::b662bbda-e374-4b64-9486-d2714a7b8247" providerId="AD" clId="Web-{27B8C9D0-AA08-CBF1-986C-C03A9C6193AB}" dt="2025-02-12T19:22:54.672" v="1904"/>
          <ac:spMkLst>
            <pc:docMk/>
            <pc:sldMk cId="3014469669" sldId="267"/>
            <ac:spMk id="13" creationId="{991C92DB-BECC-2853-D443-C1CEE8D980D7}"/>
          </ac:spMkLst>
        </pc:spChg>
        <pc:picChg chg="mod">
          <ac:chgData name="Madeline Kelly" userId="S::kellym24@wwu.edu::b662bbda-e374-4b64-9486-d2714a7b8247" providerId="AD" clId="Web-{27B8C9D0-AA08-CBF1-986C-C03A9C6193AB}" dt="2025-02-12T19:24:15.393" v="1941"/>
          <ac:picMkLst>
            <pc:docMk/>
            <pc:sldMk cId="3014469669" sldId="267"/>
            <ac:picMk id="5" creationId="{4922C7DC-13D3-BF26-5375-EFF7B76A5D64}"/>
          </ac:picMkLst>
        </pc:picChg>
      </pc:sldChg>
      <pc:sldChg chg="modSp modNotes">
        <pc:chgData name="Madeline Kelly" userId="S::kellym24@wwu.edu::b662bbda-e374-4b64-9486-d2714a7b8247" providerId="AD" clId="Web-{27B8C9D0-AA08-CBF1-986C-C03A9C6193AB}" dt="2025-02-12T19:26:26.898" v="2099"/>
        <pc:sldMkLst>
          <pc:docMk/>
          <pc:sldMk cId="1298536141" sldId="268"/>
        </pc:sldMkLst>
        <pc:spChg chg="mod">
          <ac:chgData name="Madeline Kelly" userId="S::kellym24@wwu.edu::b662bbda-e374-4b64-9486-d2714a7b8247" providerId="AD" clId="Web-{27B8C9D0-AA08-CBF1-986C-C03A9C6193AB}" dt="2025-02-12T19:26:26.804" v="2091"/>
          <ac:spMkLst>
            <pc:docMk/>
            <pc:sldMk cId="1298536141" sldId="268"/>
            <ac:spMk id="5" creationId="{DCBAE2A5-F4F5-4B69-5065-663C7A18198F}"/>
          </ac:spMkLst>
        </pc:spChg>
        <pc:spChg chg="mod">
          <ac:chgData name="Madeline Kelly" userId="S::kellym24@wwu.edu::b662bbda-e374-4b64-9486-d2714a7b8247" providerId="AD" clId="Web-{27B8C9D0-AA08-CBF1-986C-C03A9C6193AB}" dt="2025-02-12T19:26:26.820" v="2093"/>
          <ac:spMkLst>
            <pc:docMk/>
            <pc:sldMk cId="1298536141" sldId="268"/>
            <ac:spMk id="8" creationId="{D4F3D625-4CD0-172A-DE7F-95A839298254}"/>
          </ac:spMkLst>
        </pc:spChg>
        <pc:spChg chg="mod">
          <ac:chgData name="Madeline Kelly" userId="S::kellym24@wwu.edu::b662bbda-e374-4b64-9486-d2714a7b8247" providerId="AD" clId="Web-{27B8C9D0-AA08-CBF1-986C-C03A9C6193AB}" dt="2025-02-12T19:26:26.835" v="2094"/>
          <ac:spMkLst>
            <pc:docMk/>
            <pc:sldMk cId="1298536141" sldId="268"/>
            <ac:spMk id="9" creationId="{649D831D-B445-1D9A-AAF1-F0BCAE402257}"/>
          </ac:spMkLst>
        </pc:spChg>
        <pc:spChg chg="mod">
          <ac:chgData name="Madeline Kelly" userId="S::kellym24@wwu.edu::b662bbda-e374-4b64-9486-d2714a7b8247" providerId="AD" clId="Web-{27B8C9D0-AA08-CBF1-986C-C03A9C6193AB}" dt="2025-02-12T19:26:26.851" v="2095"/>
          <ac:spMkLst>
            <pc:docMk/>
            <pc:sldMk cId="1298536141" sldId="268"/>
            <ac:spMk id="10" creationId="{D12111AD-09B5-CC76-9ECE-ECB88D5B7EDB}"/>
          </ac:spMkLst>
        </pc:spChg>
        <pc:spChg chg="mod">
          <ac:chgData name="Madeline Kelly" userId="S::kellym24@wwu.edu::b662bbda-e374-4b64-9486-d2714a7b8247" providerId="AD" clId="Web-{27B8C9D0-AA08-CBF1-986C-C03A9C6193AB}" dt="2025-02-12T19:26:26.866" v="2096"/>
          <ac:spMkLst>
            <pc:docMk/>
            <pc:sldMk cId="1298536141" sldId="268"/>
            <ac:spMk id="11" creationId="{28E09069-9AE1-3C38-0A5D-A51FFABEF901}"/>
          </ac:spMkLst>
        </pc:spChg>
        <pc:spChg chg="mod">
          <ac:chgData name="Madeline Kelly" userId="S::kellym24@wwu.edu::b662bbda-e374-4b64-9486-d2714a7b8247" providerId="AD" clId="Web-{27B8C9D0-AA08-CBF1-986C-C03A9C6193AB}" dt="2025-02-12T19:26:26.882" v="2097"/>
          <ac:spMkLst>
            <pc:docMk/>
            <pc:sldMk cId="1298536141" sldId="268"/>
            <ac:spMk id="12" creationId="{11D80CAD-4B2E-226B-19BA-60DC627DCDE3}"/>
          </ac:spMkLst>
        </pc:spChg>
        <pc:spChg chg="mod">
          <ac:chgData name="Madeline Kelly" userId="S::kellym24@wwu.edu::b662bbda-e374-4b64-9486-d2714a7b8247" providerId="AD" clId="Web-{27B8C9D0-AA08-CBF1-986C-C03A9C6193AB}" dt="2025-02-12T19:26:26.898" v="2098"/>
          <ac:spMkLst>
            <pc:docMk/>
            <pc:sldMk cId="1298536141" sldId="268"/>
            <ac:spMk id="13" creationId="{9CF96BFC-3C33-5570-0A16-7CF816533063}"/>
          </ac:spMkLst>
        </pc:spChg>
        <pc:spChg chg="mod">
          <ac:chgData name="Madeline Kelly" userId="S::kellym24@wwu.edu::b662bbda-e374-4b64-9486-d2714a7b8247" providerId="AD" clId="Web-{27B8C9D0-AA08-CBF1-986C-C03A9C6193AB}" dt="2025-02-12T19:26:26.898" v="2099"/>
          <ac:spMkLst>
            <pc:docMk/>
            <pc:sldMk cId="1298536141" sldId="268"/>
            <ac:spMk id="14" creationId="{028D7331-84B1-3B65-9CE4-7EAE0425D670}"/>
          </ac:spMkLst>
        </pc:spChg>
        <pc:cxnChg chg="mod">
          <ac:chgData name="Madeline Kelly" userId="S::kellym24@wwu.edu::b662bbda-e374-4b64-9486-d2714a7b8247" providerId="AD" clId="Web-{27B8C9D0-AA08-CBF1-986C-C03A9C6193AB}" dt="2025-02-12T19:26:26.820" v="2092"/>
          <ac:cxnSpMkLst>
            <pc:docMk/>
            <pc:sldMk cId="1298536141" sldId="268"/>
            <ac:cxnSpMk id="6" creationId="{E6A1D67D-B0DA-79E9-E601-EA44AFBA2406}"/>
          </ac:cxnSpMkLst>
        </pc:cxnChg>
      </pc:sldChg>
      <pc:sldChg chg="modNotes">
        <pc:chgData name="Madeline Kelly" userId="S::kellym24@wwu.edu::b662bbda-e374-4b64-9486-d2714a7b8247" providerId="AD" clId="Web-{27B8C9D0-AA08-CBF1-986C-C03A9C6193AB}" dt="2025-02-12T18:15:09.682" v="1055"/>
        <pc:sldMkLst>
          <pc:docMk/>
          <pc:sldMk cId="3616182076" sldId="269"/>
        </pc:sldMkLst>
      </pc:sldChg>
      <pc:sldChg chg="modSp modNotes">
        <pc:chgData name="Madeline Kelly" userId="S::kellym24@wwu.edu::b662bbda-e374-4b64-9486-d2714a7b8247" providerId="AD" clId="Web-{27B8C9D0-AA08-CBF1-986C-C03A9C6193AB}" dt="2025-02-12T19:26:59.242" v="2104"/>
        <pc:sldMkLst>
          <pc:docMk/>
          <pc:sldMk cId="3171566495" sldId="270"/>
        </pc:sldMkLst>
        <pc:graphicFrameChg chg="mod">
          <ac:chgData name="Madeline Kelly" userId="S::kellym24@wwu.edu::b662bbda-e374-4b64-9486-d2714a7b8247" providerId="AD" clId="Web-{27B8C9D0-AA08-CBF1-986C-C03A9C6193AB}" dt="2025-02-12T19:26:59.242" v="2104"/>
          <ac:graphicFrameMkLst>
            <pc:docMk/>
            <pc:sldMk cId="3171566495" sldId="270"/>
            <ac:graphicFrameMk id="285" creationId="{8E86BD29-0BAB-5C50-170E-7B6C41FF77E6}"/>
          </ac:graphicFrameMkLst>
        </pc:graphicFrameChg>
      </pc:sldChg>
      <pc:sldChg chg="del">
        <pc:chgData name="Madeline Kelly" userId="S::kellym24@wwu.edu::b662bbda-e374-4b64-9486-d2714a7b8247" providerId="AD" clId="Web-{27B8C9D0-AA08-CBF1-986C-C03A9C6193AB}" dt="2025-02-12T19:15:46.752" v="1717"/>
        <pc:sldMkLst>
          <pc:docMk/>
          <pc:sldMk cId="3943615379" sldId="271"/>
        </pc:sldMkLst>
      </pc:sldChg>
      <pc:sldChg chg="modSp">
        <pc:chgData name="Madeline Kelly" userId="S::kellym24@wwu.edu::b662bbda-e374-4b64-9486-d2714a7b8247" providerId="AD" clId="Web-{27B8C9D0-AA08-CBF1-986C-C03A9C6193AB}" dt="2025-02-12T19:28:02.073" v="2122"/>
        <pc:sldMkLst>
          <pc:docMk/>
          <pc:sldMk cId="2646266173" sldId="272"/>
        </pc:sldMkLst>
        <pc:graphicFrameChg chg="mod">
          <ac:chgData name="Madeline Kelly" userId="S::kellym24@wwu.edu::b662bbda-e374-4b64-9486-d2714a7b8247" providerId="AD" clId="Web-{27B8C9D0-AA08-CBF1-986C-C03A9C6193AB}" dt="2025-02-12T19:28:02.073" v="2122"/>
          <ac:graphicFrameMkLst>
            <pc:docMk/>
            <pc:sldMk cId="2646266173" sldId="272"/>
            <ac:graphicFrameMk id="4" creationId="{2A5B8FC9-5434-87C4-165D-19C979610C6E}"/>
          </ac:graphicFrameMkLst>
        </pc:graphicFrameChg>
      </pc:sldChg>
      <pc:sldChg chg="modSp">
        <pc:chgData name="Madeline Kelly" userId="S::kellym24@wwu.edu::b662bbda-e374-4b64-9486-d2714a7b8247" providerId="AD" clId="Web-{27B8C9D0-AA08-CBF1-986C-C03A9C6193AB}" dt="2025-02-12T19:28:37.214" v="2129"/>
        <pc:sldMkLst>
          <pc:docMk/>
          <pc:sldMk cId="2584495882" sldId="273"/>
        </pc:sldMkLst>
        <pc:picChg chg="mod">
          <ac:chgData name="Madeline Kelly" userId="S::kellym24@wwu.edu::b662bbda-e374-4b64-9486-d2714a7b8247" providerId="AD" clId="Web-{27B8C9D0-AA08-CBF1-986C-C03A9C6193AB}" dt="2025-02-12T19:28:37.214" v="2129"/>
          <ac:picMkLst>
            <pc:docMk/>
            <pc:sldMk cId="2584495882" sldId="273"/>
            <ac:picMk id="9" creationId="{111E0B83-4BC0-3106-C0D9-147E5735EBE8}"/>
          </ac:picMkLst>
        </pc:picChg>
      </pc:sldChg>
      <pc:sldChg chg="addSp delSp modSp modNotes">
        <pc:chgData name="Madeline Kelly" userId="S::kellym24@wwu.edu::b662bbda-e374-4b64-9486-d2714a7b8247" providerId="AD" clId="Web-{27B8C9D0-AA08-CBF1-986C-C03A9C6193AB}" dt="2025-02-12T19:30:20.515" v="2157"/>
        <pc:sldMkLst>
          <pc:docMk/>
          <pc:sldMk cId="2693979526" sldId="274"/>
        </pc:sldMkLst>
        <pc:spChg chg="mod">
          <ac:chgData name="Madeline Kelly" userId="S::kellym24@wwu.edu::b662bbda-e374-4b64-9486-d2714a7b8247" providerId="AD" clId="Web-{27B8C9D0-AA08-CBF1-986C-C03A9C6193AB}" dt="2025-02-12T15:32:30.317" v="5"/>
          <ac:spMkLst>
            <pc:docMk/>
            <pc:sldMk cId="2693979526" sldId="274"/>
            <ac:spMk id="2" creationId="{41B4341C-1000-BE55-0B39-6F2A2CF0388E}"/>
          </ac:spMkLst>
        </pc:spChg>
        <pc:spChg chg="mod">
          <ac:chgData name="Madeline Kelly" userId="S::kellym24@wwu.edu::b662bbda-e374-4b64-9486-d2714a7b8247" providerId="AD" clId="Web-{27B8C9D0-AA08-CBF1-986C-C03A9C6193AB}" dt="2025-02-12T15:34:12.887" v="22" actId="1076"/>
          <ac:spMkLst>
            <pc:docMk/>
            <pc:sldMk cId="2693979526" sldId="274"/>
            <ac:spMk id="4" creationId="{8A8CF6BA-72C7-8608-71A3-C35B0854F815}"/>
          </ac:spMkLst>
        </pc:spChg>
        <pc:picChg chg="add mod">
          <ac:chgData name="Madeline Kelly" userId="S::kellym24@wwu.edu::b662bbda-e374-4b64-9486-d2714a7b8247" providerId="AD" clId="Web-{27B8C9D0-AA08-CBF1-986C-C03A9C6193AB}" dt="2025-02-12T19:30:20.515" v="2157"/>
          <ac:picMkLst>
            <pc:docMk/>
            <pc:sldMk cId="2693979526" sldId="274"/>
            <ac:picMk id="6" creationId="{CA1E533F-88FB-66A6-1DD6-C754A34649AF}"/>
          </ac:picMkLst>
        </pc:picChg>
      </pc:sldChg>
      <pc:sldChg chg="modSp">
        <pc:chgData name="Madeline Kelly" userId="S::kellym24@wwu.edu::b662bbda-e374-4b64-9486-d2714a7b8247" providerId="AD" clId="Web-{27B8C9D0-AA08-CBF1-986C-C03A9C6193AB}" dt="2025-02-12T19:27:39.728" v="2116"/>
        <pc:sldMkLst>
          <pc:docMk/>
          <pc:sldMk cId="2955115105" sldId="276"/>
        </pc:sldMkLst>
        <pc:picChg chg="mod">
          <ac:chgData name="Madeline Kelly" userId="S::kellym24@wwu.edu::b662bbda-e374-4b64-9486-d2714a7b8247" providerId="AD" clId="Web-{27B8C9D0-AA08-CBF1-986C-C03A9C6193AB}" dt="2025-02-12T19:27:39.728" v="2116"/>
          <ac:picMkLst>
            <pc:docMk/>
            <pc:sldMk cId="2955115105" sldId="276"/>
            <ac:picMk id="15" creationId="{A668D6EB-5ACF-A5BD-659B-6D496D98AE4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ED83F3-EF7E-4E5E-9F14-806D37B62A43}" type="doc">
      <dgm:prSet loTypeId="urn:microsoft.com/office/officeart/2005/8/layout/chevron1" loCatId="process" qsTypeId="urn:microsoft.com/office/officeart/2005/8/quickstyle/simple1" qsCatId="simple" csTypeId="urn:microsoft.com/office/officeart/2005/8/colors/colorful4" csCatId="colorful" phldr="1"/>
      <dgm:spPr/>
    </dgm:pt>
    <dgm:pt modelId="{F0FC6706-7664-4BF5-953E-785236EE1D98}">
      <dgm:prSet phldrT="[Text]" phldr="0"/>
      <dgm:spPr/>
      <dgm:t>
        <a:bodyPr/>
        <a:lstStyle/>
        <a:p>
          <a:pPr rtl="0"/>
          <a:r>
            <a:rPr lang="en-US" dirty="0">
              <a:latin typeface="Calibri Light" panose="020F0302020204030204"/>
            </a:rPr>
            <a:t>Data Collection</a:t>
          </a:r>
          <a:endParaRPr lang="en-US" dirty="0"/>
        </a:p>
      </dgm:t>
    </dgm:pt>
    <dgm:pt modelId="{634A150E-9FD4-4196-8BFE-F1ECEF5A4483}" type="parTrans" cxnId="{3DDF9C6A-2B0A-4CF8-B6AB-CFEBDF0B708C}">
      <dgm:prSet/>
      <dgm:spPr/>
    </dgm:pt>
    <dgm:pt modelId="{8BCB61DE-885B-4A13-B547-B7849F5E8BE1}" type="sibTrans" cxnId="{3DDF9C6A-2B0A-4CF8-B6AB-CFEBDF0B708C}">
      <dgm:prSet/>
      <dgm:spPr/>
    </dgm:pt>
    <dgm:pt modelId="{C18BD222-2E18-43E3-8F6C-7BB3FB80FD2E}">
      <dgm:prSet phldrT="[Text]" phldr="0"/>
      <dgm:spPr/>
      <dgm:t>
        <a:bodyPr/>
        <a:lstStyle/>
        <a:p>
          <a:pPr rtl="0"/>
          <a:r>
            <a:rPr lang="en-US" dirty="0">
              <a:latin typeface="Calibri Light" panose="020F0302020204030204"/>
            </a:rPr>
            <a:t>Draft List Generation</a:t>
          </a:r>
          <a:endParaRPr lang="en-US" dirty="0"/>
        </a:p>
      </dgm:t>
    </dgm:pt>
    <dgm:pt modelId="{F8359B6D-DB1F-4FB7-BCA9-B9A6041DC156}" type="parTrans" cxnId="{4B03187B-1214-48D7-9908-B9E73C30D646}">
      <dgm:prSet/>
      <dgm:spPr/>
    </dgm:pt>
    <dgm:pt modelId="{7C6F53F3-5A06-4248-AB1B-19BCCA715544}" type="sibTrans" cxnId="{4B03187B-1214-48D7-9908-B9E73C30D646}">
      <dgm:prSet/>
      <dgm:spPr/>
    </dgm:pt>
    <dgm:pt modelId="{9383B097-2901-4350-9708-9439CD33D195}">
      <dgm:prSet phldrT="[Text]" phldr="0"/>
      <dgm:spPr/>
      <dgm:t>
        <a:bodyPr/>
        <a:lstStyle/>
        <a:p>
          <a:r>
            <a:rPr lang="en-US" dirty="0">
              <a:latin typeface="Calibri Light" panose="020F0302020204030204"/>
            </a:rPr>
            <a:t>Decision-Making</a:t>
          </a:r>
          <a:endParaRPr lang="en-US" dirty="0"/>
        </a:p>
      </dgm:t>
    </dgm:pt>
    <dgm:pt modelId="{E5582E97-019F-4B4D-BBC6-F6B1D9EC5AE2}" type="parTrans" cxnId="{0D1E863A-702F-4927-B7CB-DA423E1780C2}">
      <dgm:prSet/>
      <dgm:spPr/>
    </dgm:pt>
    <dgm:pt modelId="{0222787A-35BE-4FCF-9CAD-A36A4E34C947}" type="sibTrans" cxnId="{0D1E863A-702F-4927-B7CB-DA423E1780C2}">
      <dgm:prSet/>
      <dgm:spPr/>
    </dgm:pt>
    <dgm:pt modelId="{96C6E1C5-3B5C-4EB2-B3D6-1B778B76A147}">
      <dgm:prSet phldr="0"/>
      <dgm:spPr/>
      <dgm:t>
        <a:bodyPr/>
        <a:lstStyle/>
        <a:p>
          <a:pPr rtl="0"/>
          <a:r>
            <a:rPr lang="en-US" dirty="0">
              <a:latin typeface="Calibri Light" panose="020F0302020204030204"/>
            </a:rPr>
            <a:t>Feedback Period</a:t>
          </a:r>
        </a:p>
      </dgm:t>
    </dgm:pt>
    <dgm:pt modelId="{56EBB0B1-B5B9-42ED-A80E-D6CCE6D2D8E2}" type="parTrans" cxnId="{66F9A1B4-705D-4D61-B0D0-A9172A5565E4}">
      <dgm:prSet/>
      <dgm:spPr/>
    </dgm:pt>
    <dgm:pt modelId="{DF8BB704-DD08-40B3-8C48-5E802700D56D}" type="sibTrans" cxnId="{66F9A1B4-705D-4D61-B0D0-A9172A5565E4}">
      <dgm:prSet/>
      <dgm:spPr/>
    </dgm:pt>
    <dgm:pt modelId="{6194FBA4-236C-426D-A330-39F5A5AEADCD}" type="pres">
      <dgm:prSet presAssocID="{58ED83F3-EF7E-4E5E-9F14-806D37B62A43}" presName="Name0" presStyleCnt="0">
        <dgm:presLayoutVars>
          <dgm:dir/>
          <dgm:animLvl val="lvl"/>
          <dgm:resizeHandles val="exact"/>
        </dgm:presLayoutVars>
      </dgm:prSet>
      <dgm:spPr/>
    </dgm:pt>
    <dgm:pt modelId="{478ACF45-4CEB-4262-87DB-F57C3964E7A6}" type="pres">
      <dgm:prSet presAssocID="{F0FC6706-7664-4BF5-953E-785236EE1D98}" presName="parTxOnly" presStyleLbl="node1" presStyleIdx="0" presStyleCnt="4">
        <dgm:presLayoutVars>
          <dgm:chMax val="0"/>
          <dgm:chPref val="0"/>
          <dgm:bulletEnabled val="1"/>
        </dgm:presLayoutVars>
      </dgm:prSet>
      <dgm:spPr/>
    </dgm:pt>
    <dgm:pt modelId="{017D3030-E402-4B56-94DF-0AA853727ADA}" type="pres">
      <dgm:prSet presAssocID="{8BCB61DE-885B-4A13-B547-B7849F5E8BE1}" presName="parTxOnlySpace" presStyleCnt="0"/>
      <dgm:spPr/>
    </dgm:pt>
    <dgm:pt modelId="{BD63DB7E-8BE1-4A4F-BBC3-98FEAB2D0E1C}" type="pres">
      <dgm:prSet presAssocID="{C18BD222-2E18-43E3-8F6C-7BB3FB80FD2E}" presName="parTxOnly" presStyleLbl="node1" presStyleIdx="1" presStyleCnt="4">
        <dgm:presLayoutVars>
          <dgm:chMax val="0"/>
          <dgm:chPref val="0"/>
          <dgm:bulletEnabled val="1"/>
        </dgm:presLayoutVars>
      </dgm:prSet>
      <dgm:spPr/>
    </dgm:pt>
    <dgm:pt modelId="{38EFD694-D628-4308-B1E6-B30BB3ADF528}" type="pres">
      <dgm:prSet presAssocID="{7C6F53F3-5A06-4248-AB1B-19BCCA715544}" presName="parTxOnlySpace" presStyleCnt="0"/>
      <dgm:spPr/>
    </dgm:pt>
    <dgm:pt modelId="{A969718E-6433-447F-9910-6D14ACB5D777}" type="pres">
      <dgm:prSet presAssocID="{96C6E1C5-3B5C-4EB2-B3D6-1B778B76A147}" presName="parTxOnly" presStyleLbl="node1" presStyleIdx="2" presStyleCnt="4">
        <dgm:presLayoutVars>
          <dgm:chMax val="0"/>
          <dgm:chPref val="0"/>
          <dgm:bulletEnabled val="1"/>
        </dgm:presLayoutVars>
      </dgm:prSet>
      <dgm:spPr/>
    </dgm:pt>
    <dgm:pt modelId="{A20B952A-C313-4FBF-AC43-37FEF0C828AA}" type="pres">
      <dgm:prSet presAssocID="{DF8BB704-DD08-40B3-8C48-5E802700D56D}" presName="parTxOnlySpace" presStyleCnt="0"/>
      <dgm:spPr/>
    </dgm:pt>
    <dgm:pt modelId="{A08E39FC-39E1-4833-9C7A-B946F5082BF0}" type="pres">
      <dgm:prSet presAssocID="{9383B097-2901-4350-9708-9439CD33D195}" presName="parTxOnly" presStyleLbl="node1" presStyleIdx="3" presStyleCnt="4">
        <dgm:presLayoutVars>
          <dgm:chMax val="0"/>
          <dgm:chPref val="0"/>
          <dgm:bulletEnabled val="1"/>
        </dgm:presLayoutVars>
      </dgm:prSet>
      <dgm:spPr/>
    </dgm:pt>
  </dgm:ptLst>
  <dgm:cxnLst>
    <dgm:cxn modelId="{A9C47E01-C60A-4B8F-8338-EB09F800269D}" type="presOf" srcId="{F0FC6706-7664-4BF5-953E-785236EE1D98}" destId="{478ACF45-4CEB-4262-87DB-F57C3964E7A6}" srcOrd="0" destOrd="0" presId="urn:microsoft.com/office/officeart/2005/8/layout/chevron1"/>
    <dgm:cxn modelId="{0D1E863A-702F-4927-B7CB-DA423E1780C2}" srcId="{58ED83F3-EF7E-4E5E-9F14-806D37B62A43}" destId="{9383B097-2901-4350-9708-9439CD33D195}" srcOrd="3" destOrd="0" parTransId="{E5582E97-019F-4B4D-BBC6-F6B1D9EC5AE2}" sibTransId="{0222787A-35BE-4FCF-9CAD-A36A4E34C947}"/>
    <dgm:cxn modelId="{C84A4643-4561-4A66-B951-78EA6FD1CFFB}" type="presOf" srcId="{58ED83F3-EF7E-4E5E-9F14-806D37B62A43}" destId="{6194FBA4-236C-426D-A330-39F5A5AEADCD}" srcOrd="0" destOrd="0" presId="urn:microsoft.com/office/officeart/2005/8/layout/chevron1"/>
    <dgm:cxn modelId="{3DDF9C6A-2B0A-4CF8-B6AB-CFEBDF0B708C}" srcId="{58ED83F3-EF7E-4E5E-9F14-806D37B62A43}" destId="{F0FC6706-7664-4BF5-953E-785236EE1D98}" srcOrd="0" destOrd="0" parTransId="{634A150E-9FD4-4196-8BFE-F1ECEF5A4483}" sibTransId="{8BCB61DE-885B-4A13-B547-B7849F5E8BE1}"/>
    <dgm:cxn modelId="{BFD73057-CB31-4BF8-9BB1-6973848F846E}" type="presOf" srcId="{96C6E1C5-3B5C-4EB2-B3D6-1B778B76A147}" destId="{A969718E-6433-447F-9910-6D14ACB5D777}" srcOrd="0" destOrd="0" presId="urn:microsoft.com/office/officeart/2005/8/layout/chevron1"/>
    <dgm:cxn modelId="{4B03187B-1214-48D7-9908-B9E73C30D646}" srcId="{58ED83F3-EF7E-4E5E-9F14-806D37B62A43}" destId="{C18BD222-2E18-43E3-8F6C-7BB3FB80FD2E}" srcOrd="1" destOrd="0" parTransId="{F8359B6D-DB1F-4FB7-BCA9-B9A6041DC156}" sibTransId="{7C6F53F3-5A06-4248-AB1B-19BCCA715544}"/>
    <dgm:cxn modelId="{66F9A1B4-705D-4D61-B0D0-A9172A5565E4}" srcId="{58ED83F3-EF7E-4E5E-9F14-806D37B62A43}" destId="{96C6E1C5-3B5C-4EB2-B3D6-1B778B76A147}" srcOrd="2" destOrd="0" parTransId="{56EBB0B1-B5B9-42ED-A80E-D6CCE6D2D8E2}" sibTransId="{DF8BB704-DD08-40B3-8C48-5E802700D56D}"/>
    <dgm:cxn modelId="{C7F30DC4-1800-47BD-9AEE-062B501CBF99}" type="presOf" srcId="{9383B097-2901-4350-9708-9439CD33D195}" destId="{A08E39FC-39E1-4833-9C7A-B946F5082BF0}" srcOrd="0" destOrd="0" presId="urn:microsoft.com/office/officeart/2005/8/layout/chevron1"/>
    <dgm:cxn modelId="{39A783CE-78B8-4204-8016-BF206FC77309}" type="presOf" srcId="{C18BD222-2E18-43E3-8F6C-7BB3FB80FD2E}" destId="{BD63DB7E-8BE1-4A4F-BBC3-98FEAB2D0E1C}" srcOrd="0" destOrd="0" presId="urn:microsoft.com/office/officeart/2005/8/layout/chevron1"/>
    <dgm:cxn modelId="{FCD3686D-34EE-43A0-8878-42A9C900C749}" type="presParOf" srcId="{6194FBA4-236C-426D-A330-39F5A5AEADCD}" destId="{478ACF45-4CEB-4262-87DB-F57C3964E7A6}" srcOrd="0" destOrd="0" presId="urn:microsoft.com/office/officeart/2005/8/layout/chevron1"/>
    <dgm:cxn modelId="{A22907C7-9F52-410F-8510-F3BE0447D695}" type="presParOf" srcId="{6194FBA4-236C-426D-A330-39F5A5AEADCD}" destId="{017D3030-E402-4B56-94DF-0AA853727ADA}" srcOrd="1" destOrd="0" presId="urn:microsoft.com/office/officeart/2005/8/layout/chevron1"/>
    <dgm:cxn modelId="{9888A6DE-3B6F-4C8B-AA70-A48328C0A951}" type="presParOf" srcId="{6194FBA4-236C-426D-A330-39F5A5AEADCD}" destId="{BD63DB7E-8BE1-4A4F-BBC3-98FEAB2D0E1C}" srcOrd="2" destOrd="0" presId="urn:microsoft.com/office/officeart/2005/8/layout/chevron1"/>
    <dgm:cxn modelId="{5113928E-5173-4A6A-96D3-A7C098A72EF6}" type="presParOf" srcId="{6194FBA4-236C-426D-A330-39F5A5AEADCD}" destId="{38EFD694-D628-4308-B1E6-B30BB3ADF528}" srcOrd="3" destOrd="0" presId="urn:microsoft.com/office/officeart/2005/8/layout/chevron1"/>
    <dgm:cxn modelId="{EA257A1E-CEBF-4A97-A782-14F5BA588FFE}" type="presParOf" srcId="{6194FBA4-236C-426D-A330-39F5A5AEADCD}" destId="{A969718E-6433-447F-9910-6D14ACB5D777}" srcOrd="4" destOrd="0" presId="urn:microsoft.com/office/officeart/2005/8/layout/chevron1"/>
    <dgm:cxn modelId="{48262BA8-D3E9-44C0-8589-AEAD1E8EE6D6}" type="presParOf" srcId="{6194FBA4-236C-426D-A330-39F5A5AEADCD}" destId="{A20B952A-C313-4FBF-AC43-37FEF0C828AA}" srcOrd="5" destOrd="0" presId="urn:microsoft.com/office/officeart/2005/8/layout/chevron1"/>
    <dgm:cxn modelId="{5EF2C73D-B35D-441E-AD98-3EB407F1B092}" type="presParOf" srcId="{6194FBA4-236C-426D-A330-39F5A5AEADCD}" destId="{A08E39FC-39E1-4833-9C7A-B946F5082BF0}"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750A79-9B61-42E4-B270-69B0FF25483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7E42FD0-6C59-435D-92C5-8DF159061BFE}">
      <dgm:prSet phldrT="[Text]" phldr="0"/>
      <dgm:spPr/>
      <dgm:t>
        <a:bodyPr/>
        <a:lstStyle/>
        <a:p>
          <a:pPr rtl="0"/>
          <a:r>
            <a:rPr lang="en-US" dirty="0"/>
            <a:t>ILL &amp; Summit</a:t>
          </a:r>
        </a:p>
      </dgm:t>
    </dgm:pt>
    <dgm:pt modelId="{FEA29797-E6D8-4A77-A67C-FE54DA11B4B4}" type="parTrans" cxnId="{92DB8FD4-880E-4EE9-B392-ABF02298DE9C}">
      <dgm:prSet/>
      <dgm:spPr/>
      <dgm:t>
        <a:bodyPr/>
        <a:lstStyle/>
        <a:p>
          <a:endParaRPr lang="en-US"/>
        </a:p>
      </dgm:t>
    </dgm:pt>
    <dgm:pt modelId="{1D58F36E-70E5-436A-9A88-C715202DF72F}" type="sibTrans" cxnId="{92DB8FD4-880E-4EE9-B392-ABF02298DE9C}">
      <dgm:prSet/>
      <dgm:spPr/>
      <dgm:t>
        <a:bodyPr/>
        <a:lstStyle/>
        <a:p>
          <a:endParaRPr lang="en-US"/>
        </a:p>
      </dgm:t>
    </dgm:pt>
    <dgm:pt modelId="{AEC5EF7E-A4A6-4C00-A8D6-C5697DD72377}">
      <dgm:prSet phldrT="[Text]" phldr="0"/>
      <dgm:spPr>
        <a:solidFill>
          <a:srgbClr val="155F82"/>
        </a:solidFill>
      </dgm:spPr>
      <dgm:t>
        <a:bodyPr/>
        <a:lstStyle/>
        <a:p>
          <a:r>
            <a:rPr lang="en-US" dirty="0"/>
            <a:t>Books</a:t>
          </a:r>
        </a:p>
      </dgm:t>
    </dgm:pt>
    <dgm:pt modelId="{7DDFB142-528B-4F3B-975A-DF1E4CE5BA4F}" type="parTrans" cxnId="{B149D9C8-5A24-4AB6-A5EA-D1E77538A468}">
      <dgm:prSet/>
      <dgm:spPr/>
      <dgm:t>
        <a:bodyPr/>
        <a:lstStyle/>
        <a:p>
          <a:endParaRPr lang="en-US"/>
        </a:p>
      </dgm:t>
    </dgm:pt>
    <dgm:pt modelId="{09450828-4635-4CEA-8216-A72C09701D61}" type="sibTrans" cxnId="{B149D9C8-5A24-4AB6-A5EA-D1E77538A468}">
      <dgm:prSet/>
      <dgm:spPr/>
      <dgm:t>
        <a:bodyPr/>
        <a:lstStyle/>
        <a:p>
          <a:endParaRPr lang="en-US"/>
        </a:p>
      </dgm:t>
    </dgm:pt>
    <dgm:pt modelId="{8BF363D3-BE8B-4674-9BBE-B3C20BEC878E}">
      <dgm:prSet phldrT="[Text]" phldr="0"/>
      <dgm:spPr>
        <a:solidFill>
          <a:schemeClr val="accent5"/>
        </a:solidFill>
      </dgm:spPr>
      <dgm:t>
        <a:bodyPr/>
        <a:lstStyle/>
        <a:p>
          <a:r>
            <a:rPr lang="en-US" dirty="0"/>
            <a:t>Services</a:t>
          </a:r>
        </a:p>
      </dgm:t>
    </dgm:pt>
    <dgm:pt modelId="{513065F1-7A34-40B8-8CF8-17102A68F9BF}" type="parTrans" cxnId="{B2081D7C-A380-43A3-921A-8E005BCB9F56}">
      <dgm:prSet/>
      <dgm:spPr/>
      <dgm:t>
        <a:bodyPr/>
        <a:lstStyle/>
        <a:p>
          <a:endParaRPr lang="en-US"/>
        </a:p>
      </dgm:t>
    </dgm:pt>
    <dgm:pt modelId="{B04A3941-C2A6-40DF-83B6-BCF5944A85DC}" type="sibTrans" cxnId="{B2081D7C-A380-43A3-921A-8E005BCB9F56}">
      <dgm:prSet/>
      <dgm:spPr/>
      <dgm:t>
        <a:bodyPr/>
        <a:lstStyle/>
        <a:p>
          <a:endParaRPr lang="en-US"/>
        </a:p>
      </dgm:t>
    </dgm:pt>
    <dgm:pt modelId="{C3F1A578-B861-45C3-AC1A-5A3D05F634A7}" type="pres">
      <dgm:prSet presAssocID="{38750A79-9B61-42E4-B270-69B0FF25483E}" presName="diagram" presStyleCnt="0">
        <dgm:presLayoutVars>
          <dgm:dir/>
          <dgm:resizeHandles val="exact"/>
        </dgm:presLayoutVars>
      </dgm:prSet>
      <dgm:spPr/>
    </dgm:pt>
    <dgm:pt modelId="{DBCDE0D4-BB04-41F1-A5F8-E217D00921DA}" type="pres">
      <dgm:prSet presAssocID="{37E42FD0-6C59-435D-92C5-8DF159061BFE}" presName="node" presStyleLbl="node1" presStyleIdx="0" presStyleCnt="3">
        <dgm:presLayoutVars>
          <dgm:bulletEnabled val="1"/>
        </dgm:presLayoutVars>
      </dgm:prSet>
      <dgm:spPr/>
    </dgm:pt>
    <dgm:pt modelId="{F8430ACC-00BA-4209-B4C6-71437DE6AF8B}" type="pres">
      <dgm:prSet presAssocID="{1D58F36E-70E5-436A-9A88-C715202DF72F}" presName="sibTrans" presStyleCnt="0"/>
      <dgm:spPr/>
    </dgm:pt>
    <dgm:pt modelId="{AFF273F7-3701-4633-B1E4-4F0915EA8806}" type="pres">
      <dgm:prSet presAssocID="{AEC5EF7E-A4A6-4C00-A8D6-C5697DD72377}" presName="node" presStyleLbl="node1" presStyleIdx="1" presStyleCnt="3">
        <dgm:presLayoutVars>
          <dgm:bulletEnabled val="1"/>
        </dgm:presLayoutVars>
      </dgm:prSet>
      <dgm:spPr/>
    </dgm:pt>
    <dgm:pt modelId="{3AB87512-3FFE-4628-8775-C25F94CA76FF}" type="pres">
      <dgm:prSet presAssocID="{09450828-4635-4CEA-8216-A72C09701D61}" presName="sibTrans" presStyleCnt="0"/>
      <dgm:spPr/>
    </dgm:pt>
    <dgm:pt modelId="{08B29828-00EA-43B2-8D99-163D3D7F600A}" type="pres">
      <dgm:prSet presAssocID="{8BF363D3-BE8B-4674-9BBE-B3C20BEC878E}" presName="node" presStyleLbl="node1" presStyleIdx="2" presStyleCnt="3">
        <dgm:presLayoutVars>
          <dgm:bulletEnabled val="1"/>
        </dgm:presLayoutVars>
      </dgm:prSet>
      <dgm:spPr/>
    </dgm:pt>
  </dgm:ptLst>
  <dgm:cxnLst>
    <dgm:cxn modelId="{3A897D04-8C1F-4699-929A-DA37E2C7512B}" type="presOf" srcId="{8BF363D3-BE8B-4674-9BBE-B3C20BEC878E}" destId="{08B29828-00EA-43B2-8D99-163D3D7F600A}" srcOrd="0" destOrd="0" presId="urn:microsoft.com/office/officeart/2005/8/layout/default"/>
    <dgm:cxn modelId="{4E6FBB0E-E807-4B82-80A9-57B11D502640}" type="presOf" srcId="{AEC5EF7E-A4A6-4C00-A8D6-C5697DD72377}" destId="{AFF273F7-3701-4633-B1E4-4F0915EA8806}" srcOrd="0" destOrd="0" presId="urn:microsoft.com/office/officeart/2005/8/layout/default"/>
    <dgm:cxn modelId="{B004C767-C4B3-4142-9697-7CC7DC7695AE}" type="presOf" srcId="{38750A79-9B61-42E4-B270-69B0FF25483E}" destId="{C3F1A578-B861-45C3-AC1A-5A3D05F634A7}" srcOrd="0" destOrd="0" presId="urn:microsoft.com/office/officeart/2005/8/layout/default"/>
    <dgm:cxn modelId="{B2081D7C-A380-43A3-921A-8E005BCB9F56}" srcId="{38750A79-9B61-42E4-B270-69B0FF25483E}" destId="{8BF363D3-BE8B-4674-9BBE-B3C20BEC878E}" srcOrd="2" destOrd="0" parTransId="{513065F1-7A34-40B8-8CF8-17102A68F9BF}" sibTransId="{B04A3941-C2A6-40DF-83B6-BCF5944A85DC}"/>
    <dgm:cxn modelId="{49A4E392-8B6B-4FD2-9F4C-18BC5DDA06FD}" type="presOf" srcId="{37E42FD0-6C59-435D-92C5-8DF159061BFE}" destId="{DBCDE0D4-BB04-41F1-A5F8-E217D00921DA}" srcOrd="0" destOrd="0" presId="urn:microsoft.com/office/officeart/2005/8/layout/default"/>
    <dgm:cxn modelId="{B149D9C8-5A24-4AB6-A5EA-D1E77538A468}" srcId="{38750A79-9B61-42E4-B270-69B0FF25483E}" destId="{AEC5EF7E-A4A6-4C00-A8D6-C5697DD72377}" srcOrd="1" destOrd="0" parTransId="{7DDFB142-528B-4F3B-975A-DF1E4CE5BA4F}" sibTransId="{09450828-4635-4CEA-8216-A72C09701D61}"/>
    <dgm:cxn modelId="{92DB8FD4-880E-4EE9-B392-ABF02298DE9C}" srcId="{38750A79-9B61-42E4-B270-69B0FF25483E}" destId="{37E42FD0-6C59-435D-92C5-8DF159061BFE}" srcOrd="0" destOrd="0" parTransId="{FEA29797-E6D8-4A77-A67C-FE54DA11B4B4}" sibTransId="{1D58F36E-70E5-436A-9A88-C715202DF72F}"/>
    <dgm:cxn modelId="{EA4D1D22-8EC3-488C-843A-615F70D741FD}" type="presParOf" srcId="{C3F1A578-B861-45C3-AC1A-5A3D05F634A7}" destId="{DBCDE0D4-BB04-41F1-A5F8-E217D00921DA}" srcOrd="0" destOrd="0" presId="urn:microsoft.com/office/officeart/2005/8/layout/default"/>
    <dgm:cxn modelId="{405394B8-98AE-41FF-AD12-A85DAA70180E}" type="presParOf" srcId="{C3F1A578-B861-45C3-AC1A-5A3D05F634A7}" destId="{F8430ACC-00BA-4209-B4C6-71437DE6AF8B}" srcOrd="1" destOrd="0" presId="urn:microsoft.com/office/officeart/2005/8/layout/default"/>
    <dgm:cxn modelId="{2390E22C-B24F-4B69-BB6B-651FFF8539CF}" type="presParOf" srcId="{C3F1A578-B861-45C3-AC1A-5A3D05F634A7}" destId="{AFF273F7-3701-4633-B1E4-4F0915EA8806}" srcOrd="2" destOrd="0" presId="urn:microsoft.com/office/officeart/2005/8/layout/default"/>
    <dgm:cxn modelId="{39DA9477-8B6F-40D1-876F-A029BA7259DA}" type="presParOf" srcId="{C3F1A578-B861-45C3-AC1A-5A3D05F634A7}" destId="{3AB87512-3FFE-4628-8775-C25F94CA76FF}" srcOrd="3" destOrd="0" presId="urn:microsoft.com/office/officeart/2005/8/layout/default"/>
    <dgm:cxn modelId="{2DF9F7DD-3BC8-4EC1-A01C-2DDB07CEBEB8}" type="presParOf" srcId="{C3F1A578-B861-45C3-AC1A-5A3D05F634A7}" destId="{08B29828-00EA-43B2-8D99-163D3D7F600A}"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ACF45-4CEB-4262-87DB-F57C3964E7A6}">
      <dsp:nvSpPr>
        <dsp:cNvPr id="0" name=""/>
        <dsp:cNvSpPr/>
      </dsp:nvSpPr>
      <dsp:spPr>
        <a:xfrm>
          <a:off x="4409" y="4119834"/>
          <a:ext cx="2566876" cy="1026750"/>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Light" panose="020F0302020204030204"/>
            </a:rPr>
            <a:t>Data Collection</a:t>
          </a:r>
          <a:endParaRPr lang="en-US" sz="2400" kern="1200" dirty="0"/>
        </a:p>
      </dsp:txBody>
      <dsp:txXfrm>
        <a:off x="517784" y="4119834"/>
        <a:ext cx="1540126" cy="1026750"/>
      </dsp:txXfrm>
    </dsp:sp>
    <dsp:sp modelId="{BD63DB7E-8BE1-4A4F-BBC3-98FEAB2D0E1C}">
      <dsp:nvSpPr>
        <dsp:cNvPr id="0" name=""/>
        <dsp:cNvSpPr/>
      </dsp:nvSpPr>
      <dsp:spPr>
        <a:xfrm>
          <a:off x="2314598" y="4119834"/>
          <a:ext cx="2566876" cy="1026750"/>
        </a:xfrm>
        <a:prstGeom prst="chevron">
          <a:avLst/>
        </a:prstGeom>
        <a:solidFill>
          <a:schemeClr val="accent4">
            <a:hueOff val="-2347154"/>
            <a:satOff val="-12182"/>
            <a:lumOff val="67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Light" panose="020F0302020204030204"/>
            </a:rPr>
            <a:t>Draft List Generation</a:t>
          </a:r>
          <a:endParaRPr lang="en-US" sz="2400" kern="1200" dirty="0"/>
        </a:p>
      </dsp:txBody>
      <dsp:txXfrm>
        <a:off x="2827973" y="4119834"/>
        <a:ext cx="1540126" cy="1026750"/>
      </dsp:txXfrm>
    </dsp:sp>
    <dsp:sp modelId="{A969718E-6433-447F-9910-6D14ACB5D777}">
      <dsp:nvSpPr>
        <dsp:cNvPr id="0" name=""/>
        <dsp:cNvSpPr/>
      </dsp:nvSpPr>
      <dsp:spPr>
        <a:xfrm>
          <a:off x="4624787" y="4119834"/>
          <a:ext cx="2566876" cy="1026750"/>
        </a:xfrm>
        <a:prstGeom prst="chevron">
          <a:avLst/>
        </a:prstGeom>
        <a:solidFill>
          <a:schemeClr val="accent4">
            <a:hueOff val="-4694308"/>
            <a:satOff val="-24364"/>
            <a:lumOff val="134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Light" panose="020F0302020204030204"/>
            </a:rPr>
            <a:t>Feedback Period</a:t>
          </a:r>
        </a:p>
      </dsp:txBody>
      <dsp:txXfrm>
        <a:off x="5138162" y="4119834"/>
        <a:ext cx="1540126" cy="1026750"/>
      </dsp:txXfrm>
    </dsp:sp>
    <dsp:sp modelId="{A08E39FC-39E1-4833-9C7A-B946F5082BF0}">
      <dsp:nvSpPr>
        <dsp:cNvPr id="0" name=""/>
        <dsp:cNvSpPr/>
      </dsp:nvSpPr>
      <dsp:spPr>
        <a:xfrm>
          <a:off x="6934975" y="4119834"/>
          <a:ext cx="2566876" cy="1026750"/>
        </a:xfrm>
        <a:prstGeom prst="chevron">
          <a:avLst/>
        </a:prstGeom>
        <a:solidFill>
          <a:schemeClr val="accent4">
            <a:hueOff val="-7041462"/>
            <a:satOff val="-36546"/>
            <a:lumOff val="20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Light" panose="020F0302020204030204"/>
            </a:rPr>
            <a:t>Decision-Making</a:t>
          </a:r>
          <a:endParaRPr lang="en-US" sz="2400" kern="1200" dirty="0"/>
        </a:p>
      </dsp:txBody>
      <dsp:txXfrm>
        <a:off x="7448350" y="4119834"/>
        <a:ext cx="1540126" cy="1026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DE0D4-BB04-41F1-A5F8-E217D00921DA}">
      <dsp:nvSpPr>
        <dsp:cNvPr id="0" name=""/>
        <dsp:cNvSpPr/>
      </dsp:nvSpPr>
      <dsp:spPr>
        <a:xfrm>
          <a:off x="491884" y="549"/>
          <a:ext cx="2812693" cy="16876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rtl="0">
            <a:lnSpc>
              <a:spcPct val="90000"/>
            </a:lnSpc>
            <a:spcBef>
              <a:spcPct val="0"/>
            </a:spcBef>
            <a:spcAft>
              <a:spcPct val="35000"/>
            </a:spcAft>
            <a:buNone/>
          </a:pPr>
          <a:r>
            <a:rPr lang="en-US" sz="4700" kern="1200" dirty="0"/>
            <a:t>ILL &amp; Summit</a:t>
          </a:r>
        </a:p>
      </dsp:txBody>
      <dsp:txXfrm>
        <a:off x="491884" y="549"/>
        <a:ext cx="2812693" cy="1687615"/>
      </dsp:txXfrm>
    </dsp:sp>
    <dsp:sp modelId="{AFF273F7-3701-4633-B1E4-4F0915EA8806}">
      <dsp:nvSpPr>
        <dsp:cNvPr id="0" name=""/>
        <dsp:cNvSpPr/>
      </dsp:nvSpPr>
      <dsp:spPr>
        <a:xfrm>
          <a:off x="3585847" y="549"/>
          <a:ext cx="2812693" cy="1687615"/>
        </a:xfrm>
        <a:prstGeom prst="rect">
          <a:avLst/>
        </a:prstGeom>
        <a:solidFill>
          <a:srgbClr val="155F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Books</a:t>
          </a:r>
        </a:p>
      </dsp:txBody>
      <dsp:txXfrm>
        <a:off x="3585847" y="549"/>
        <a:ext cx="2812693" cy="1687615"/>
      </dsp:txXfrm>
    </dsp:sp>
    <dsp:sp modelId="{08B29828-00EA-43B2-8D99-163D3D7F600A}">
      <dsp:nvSpPr>
        <dsp:cNvPr id="0" name=""/>
        <dsp:cNvSpPr/>
      </dsp:nvSpPr>
      <dsp:spPr>
        <a:xfrm>
          <a:off x="2038865" y="1969434"/>
          <a:ext cx="2812693" cy="1687615"/>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Services</a:t>
          </a:r>
        </a:p>
      </dsp:txBody>
      <dsp:txXfrm>
        <a:off x="2038865" y="1969434"/>
        <a:ext cx="2812693" cy="168761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Fira Sans Regular" panose="020B05030500000200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Fira Sans Regular" panose="020B0503050000020004" pitchFamily="34" charset="0"/>
              </a:defRPr>
            </a:lvl1pPr>
          </a:lstStyle>
          <a:p>
            <a:fld id="{FBF1A869-6983-4B4D-957D-60CD5DE5FA39}" type="datetimeFigureOut">
              <a:rPr lang="en-US" smtClean="0"/>
              <a:pPr/>
              <a:t>2/19/2025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Fira Sans Regular" panose="020B05030500000200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Fira Sans Regular" panose="020B0503050000020004" pitchFamily="34" charset="0"/>
              </a:defRPr>
            </a:lvl1pPr>
          </a:lstStyle>
          <a:p>
            <a:fld id="{623E3604-3725-1D46-B4DA-FFA740840D75}" type="slidenum">
              <a:rPr lang="en-US" smtClean="0"/>
              <a:pPr/>
              <a:t>‹#›</a:t>
            </a:fld>
            <a:endParaRPr lang="en-US" dirty="0"/>
          </a:p>
        </p:txBody>
      </p:sp>
    </p:spTree>
    <p:extLst>
      <p:ext uri="{BB962C8B-B14F-4D97-AF65-F5344CB8AC3E}">
        <p14:creationId xmlns:p14="http://schemas.microsoft.com/office/powerpoint/2010/main" val="2738640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Fira Sans Regular" panose="020B0503050000020004" pitchFamily="34" charset="0"/>
        <a:ea typeface="+mn-ea"/>
        <a:cs typeface="+mn-cs"/>
      </a:defRPr>
    </a:lvl1pPr>
    <a:lvl2pPr marL="457200" algn="l" defTabSz="914400" rtl="0" eaLnBrk="1" latinLnBrk="0" hangingPunct="1">
      <a:defRPr sz="1200" b="0" i="0" kern="1200">
        <a:solidFill>
          <a:schemeClr val="tx1"/>
        </a:solidFill>
        <a:latin typeface="Fira Sans Regular" panose="020B0503050000020004" pitchFamily="34" charset="0"/>
        <a:ea typeface="+mn-ea"/>
        <a:cs typeface="+mn-cs"/>
      </a:defRPr>
    </a:lvl2pPr>
    <a:lvl3pPr marL="914400" algn="l" defTabSz="914400" rtl="0" eaLnBrk="1" latinLnBrk="0" hangingPunct="1">
      <a:defRPr sz="1200" b="0" i="0" kern="1200">
        <a:solidFill>
          <a:schemeClr val="tx1"/>
        </a:solidFill>
        <a:latin typeface="Fira Sans Regular" panose="020B0503050000020004" pitchFamily="34" charset="0"/>
        <a:ea typeface="+mn-ea"/>
        <a:cs typeface="+mn-cs"/>
      </a:defRPr>
    </a:lvl3pPr>
    <a:lvl4pPr marL="1371600" algn="l" defTabSz="914400" rtl="0" eaLnBrk="1" latinLnBrk="0" hangingPunct="1">
      <a:defRPr sz="1200" b="0" i="0" kern="1200">
        <a:solidFill>
          <a:schemeClr val="tx1"/>
        </a:solidFill>
        <a:latin typeface="Fira Sans Regular" panose="020B0503050000020004" pitchFamily="34" charset="0"/>
        <a:ea typeface="+mn-ea"/>
        <a:cs typeface="+mn-cs"/>
      </a:defRPr>
    </a:lvl4pPr>
    <a:lvl5pPr marL="1828800" algn="l" defTabSz="914400" rtl="0" eaLnBrk="1" latinLnBrk="0" hangingPunct="1">
      <a:defRPr sz="1200" b="0" i="0" kern="1200">
        <a:solidFill>
          <a:schemeClr val="tx1"/>
        </a:solidFill>
        <a:latin typeface="Fira Sans Regular" panose="020B05030500000200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Fira Sans Regular"/>
            </a:endParaRPr>
          </a:p>
        </p:txBody>
      </p:sp>
      <p:sp>
        <p:nvSpPr>
          <p:cNvPr id="4" name="Slide Number Placeholder 3"/>
          <p:cNvSpPr>
            <a:spLocks noGrp="1"/>
          </p:cNvSpPr>
          <p:nvPr>
            <p:ph type="sldNum" sz="quarter" idx="5"/>
          </p:nvPr>
        </p:nvSpPr>
        <p:spPr/>
        <p:txBody>
          <a:bodyPr/>
          <a:lstStyle/>
          <a:p>
            <a:fld id="{623E3604-3725-1D46-B4DA-FFA740840D75}" type="slidenum">
              <a:rPr lang="en-US" smtClean="0"/>
              <a:pPr/>
              <a:t>1</a:t>
            </a:fld>
            <a:endParaRPr lang="en-US" dirty="0"/>
          </a:p>
        </p:txBody>
      </p:sp>
    </p:spTree>
    <p:extLst>
      <p:ext uri="{BB962C8B-B14F-4D97-AF65-F5344CB8AC3E}">
        <p14:creationId xmlns:p14="http://schemas.microsoft.com/office/powerpoint/2010/main" val="2083647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central component of our communications strategy for the subscription review is our subscription review webpages, which can be found at the URL shown here (library.wwu.edu/subscription-review)</a:t>
            </a:r>
          </a:p>
          <a:p>
            <a:r>
              <a:rPr lang="en-US" dirty="0"/>
              <a:t>The site includes updates on the current year review, our subscription request form, a page about how we determine each subscription’s score, information about past subscription reviews, and an FAQ</a:t>
            </a:r>
          </a:p>
          <a:p>
            <a:r>
              <a:rPr lang="en-US" dirty="0"/>
              <a:t>After today, this is where we’ll be posting the recording of the forum, and we’ll be adding your questions to the FAQ page</a:t>
            </a:r>
          </a:p>
          <a:p>
            <a:r>
              <a:rPr lang="en-US" dirty="0"/>
              <a:t>If you haven’t explored this site, I encourage you to do so after this afternoon’s forum</a:t>
            </a:r>
          </a:p>
        </p:txBody>
      </p:sp>
      <p:sp>
        <p:nvSpPr>
          <p:cNvPr id="4" name="Slide Number Placeholder 3"/>
          <p:cNvSpPr>
            <a:spLocks noGrp="1"/>
          </p:cNvSpPr>
          <p:nvPr>
            <p:ph type="sldNum" sz="quarter" idx="5"/>
          </p:nvPr>
        </p:nvSpPr>
        <p:spPr/>
        <p:txBody>
          <a:bodyPr/>
          <a:lstStyle/>
          <a:p>
            <a:fld id="{623E3604-3725-1D46-B4DA-FFA740840D75}" type="slidenum">
              <a:rPr lang="en-US" smtClean="0"/>
              <a:pPr/>
              <a:t>10</a:t>
            </a:fld>
            <a:endParaRPr lang="en-US" dirty="0"/>
          </a:p>
        </p:txBody>
      </p:sp>
    </p:spTree>
    <p:extLst>
      <p:ext uri="{BB962C8B-B14F-4D97-AF65-F5344CB8AC3E}">
        <p14:creationId xmlns:p14="http://schemas.microsoft.com/office/powerpoint/2010/main" val="1609042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only have a few more slides, but before I wrap up I want to make a few assurances</a:t>
            </a:r>
          </a:p>
          <a:p>
            <a:r>
              <a:rPr lang="en-US" dirty="0"/>
              <a:t>First: we remain committed to getting you access to the resources you need, which includes a commitment to both Interlibrary Loan and Summit. If we cancel a journal, we will do everything we can to borrow that content on demand so that you can still do what you need to do</a:t>
            </a:r>
          </a:p>
          <a:p>
            <a:r>
              <a:rPr lang="en-US" dirty="0"/>
              <a:t>Second: we remain committed to our one-time budget. Subscriptions will not come at the cost of other formats like books and media. We will protect that portion of the collections budget so that we can still acquire these items.</a:t>
            </a:r>
          </a:p>
          <a:p>
            <a:r>
              <a:rPr lang="en-US" dirty="0"/>
              <a:t>Lastly: we remain committed to our other library services. To the extent that our staffing permits it, we will continue to provide students and faculty with the collaboration and support needed to thrive at Western. Subscriptions will not come at the cost of other pieces of the library mission</a:t>
            </a:r>
          </a:p>
        </p:txBody>
      </p:sp>
      <p:sp>
        <p:nvSpPr>
          <p:cNvPr id="4" name="Slide Number Placeholder 3"/>
          <p:cNvSpPr>
            <a:spLocks noGrp="1"/>
          </p:cNvSpPr>
          <p:nvPr>
            <p:ph type="sldNum" sz="quarter" idx="5"/>
          </p:nvPr>
        </p:nvSpPr>
        <p:spPr/>
        <p:txBody>
          <a:bodyPr/>
          <a:lstStyle/>
          <a:p>
            <a:fld id="{623E3604-3725-1D46-B4DA-FFA740840D75}" type="slidenum">
              <a:rPr lang="en-US" smtClean="0"/>
              <a:pPr/>
              <a:t>11</a:t>
            </a:fld>
            <a:endParaRPr lang="en-US" dirty="0"/>
          </a:p>
        </p:txBody>
      </p:sp>
    </p:spTree>
    <p:extLst>
      <p:ext uri="{BB962C8B-B14F-4D97-AF65-F5344CB8AC3E}">
        <p14:creationId xmlns:p14="http://schemas.microsoft.com/office/powerpoint/2010/main" val="693429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also want to talk a little bit about long-term strategies to manage the subscriptions landscape</a:t>
            </a:r>
          </a:p>
          <a:p>
            <a:r>
              <a:rPr lang="en-US" dirty="0"/>
              <a:t>Specifically, as an institution, we should consider organized advocacy around funding for higher ed in general, and academic libraries, in particular</a:t>
            </a:r>
          </a:p>
          <a:p>
            <a:r>
              <a:rPr lang="en-US" dirty="0"/>
              <a:t>There are several ways we can pool resources and leverage the power of many—including by working with existing consortia like the Orbis Cascade Alliance, of which we are a member, or by partnering with the other public universities in Washington</a:t>
            </a:r>
          </a:p>
          <a:p>
            <a:r>
              <a:rPr lang="en-US" dirty="0"/>
              <a:t>This kind of collaboration and the cost-savings it can yield statewide might be compelling to legislators in Olympia and might be able to give us a little bit of budgetary relief</a:t>
            </a:r>
          </a:p>
          <a:p>
            <a:r>
              <a:rPr lang="en-US" dirty="0"/>
              <a:t>If you are frustrated by the ongoing subscriptions crisis, let’s think about advocacy efforts we can take beyond our university</a:t>
            </a:r>
          </a:p>
        </p:txBody>
      </p:sp>
      <p:sp>
        <p:nvSpPr>
          <p:cNvPr id="4" name="Slide Number Placeholder 3"/>
          <p:cNvSpPr>
            <a:spLocks noGrp="1"/>
          </p:cNvSpPr>
          <p:nvPr>
            <p:ph type="sldNum" sz="quarter" idx="5"/>
          </p:nvPr>
        </p:nvSpPr>
        <p:spPr/>
        <p:txBody>
          <a:bodyPr/>
          <a:lstStyle/>
          <a:p>
            <a:fld id="{623E3604-3725-1D46-B4DA-FFA740840D75}" type="slidenum">
              <a:rPr lang="en-US" smtClean="0"/>
              <a:pPr/>
              <a:t>12</a:t>
            </a:fld>
            <a:endParaRPr lang="en-US" dirty="0"/>
          </a:p>
        </p:txBody>
      </p:sp>
    </p:spTree>
    <p:extLst>
      <p:ext uri="{BB962C8B-B14F-4D97-AF65-F5344CB8AC3E}">
        <p14:creationId xmlns:p14="http://schemas.microsoft.com/office/powerpoint/2010/main" val="1410134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Fira Sans Regular"/>
              </a:rPr>
              <a:t>After today’s forum, there are several avenues for follow-up:</a:t>
            </a:r>
          </a:p>
          <a:p>
            <a:r>
              <a:rPr lang="en-US">
                <a:latin typeface="Fira Sans Regular"/>
              </a:rPr>
              <a:t>First, we’ll post the recording, slides, and an updated FAQ to the subscription review website early next week. You’re welcome to revisit today’s information or share it with colleagues</a:t>
            </a:r>
          </a:p>
          <a:p>
            <a:r>
              <a:rPr lang="en-US">
                <a:latin typeface="Fira Sans Regular"/>
              </a:rPr>
              <a:t>Second, we encourage you to connect with your Subject Team if you have additional questions, want to talk about your department’s needs and priorities, or want to explore options for advocacy</a:t>
            </a:r>
          </a:p>
          <a:p>
            <a:r>
              <a:rPr lang="en-US">
                <a:latin typeface="Fira Sans Regular"/>
              </a:rPr>
              <a:t>Connect with us asynchronously or invite us to join you for a department or college meeting—here you can see photos of our Subject Librarians, in case you bump into them in line at Zoe's or remember meeting them at a past event</a:t>
            </a:r>
            <a:endParaRPr lang="en-US" dirty="0"/>
          </a:p>
          <a:p>
            <a:r>
              <a:rPr lang="en-US">
                <a:latin typeface="Fira Sans Regular"/>
              </a:rPr>
              <a:t>Lastly, we strongly encourage you to complete the subscription review survey that will open on February 24 and continue through the end of Winter Quarter. The survey is a great way—really, it’s THE way—to tell us specifically which subscriptions are of most value to you, and whether there are new subscriptions you’d like us to add</a:t>
            </a:r>
          </a:p>
        </p:txBody>
      </p:sp>
      <p:sp>
        <p:nvSpPr>
          <p:cNvPr id="4" name="Slide Number Placeholder 3"/>
          <p:cNvSpPr>
            <a:spLocks noGrp="1"/>
          </p:cNvSpPr>
          <p:nvPr>
            <p:ph type="sldNum" sz="quarter" idx="5"/>
          </p:nvPr>
        </p:nvSpPr>
        <p:spPr/>
        <p:txBody>
          <a:bodyPr/>
          <a:lstStyle/>
          <a:p>
            <a:fld id="{623E3604-3725-1D46-B4DA-FFA740840D75}" type="slidenum">
              <a:rPr lang="en-US" smtClean="0"/>
              <a:pPr/>
              <a:t>13</a:t>
            </a:fld>
            <a:endParaRPr lang="en-US" dirty="0"/>
          </a:p>
        </p:txBody>
      </p:sp>
    </p:spTree>
    <p:extLst>
      <p:ext uri="{BB962C8B-B14F-4D97-AF65-F5344CB8AC3E}">
        <p14:creationId xmlns:p14="http://schemas.microsoft.com/office/powerpoint/2010/main" val="3046333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that, I’ve come to the end of our presentation</a:t>
            </a:r>
          </a:p>
          <a:p>
            <a:r>
              <a:rPr lang="en-US" dirty="0"/>
              <a:t>Here is some general information that might be of use to you, including the URL for our subscription review webpage, information about how to contact our Subject Teams, and an email for our centralized collections team</a:t>
            </a:r>
          </a:p>
          <a:p>
            <a:r>
              <a:rPr lang="en-US" dirty="0"/>
              <a:t>I’ll leave this up during the Q&amp;A</a:t>
            </a:r>
          </a:p>
          <a:p>
            <a:r>
              <a:rPr lang="en-US" dirty="0"/>
              <a:t>At this point, we’ll switch to answering your questions</a:t>
            </a:r>
          </a:p>
          <a:p>
            <a:r>
              <a:rPr lang="en-US" dirty="0"/>
              <a:t>If you have a question, please pop it into the Q&amp;A – we’ll get through as many as we can this afternoon and then follow up on the rest via our website FAQ</a:t>
            </a:r>
          </a:p>
          <a:p>
            <a:endParaRPr lang="en-US" dirty="0"/>
          </a:p>
          <a:p>
            <a:r>
              <a:rPr lang="en-US" dirty="0"/>
              <a:t>Thank you for joining us this afternoon</a:t>
            </a:r>
          </a:p>
          <a:p>
            <a:r>
              <a:rPr lang="en-US" dirty="0"/>
              <a:t>Check the subscription review website next week for the recording and updated FAQ</a:t>
            </a:r>
          </a:p>
          <a:p>
            <a:r>
              <a:rPr lang="en-US" dirty="0"/>
              <a:t>We look forward to hearing from you via our subject teams and the feedback survey starting on the 24</a:t>
            </a:r>
            <a:r>
              <a:rPr lang="en-US" baseline="30000" dirty="0"/>
              <a:t>th</a:t>
            </a:r>
            <a:r>
              <a:rPr lang="en-US" dirty="0"/>
              <a:t>!</a:t>
            </a:r>
          </a:p>
          <a:p>
            <a:r>
              <a:rPr lang="en-US"/>
              <a:t>Thank you!</a:t>
            </a:r>
            <a:endParaRPr lang="en-US" dirty="0"/>
          </a:p>
        </p:txBody>
      </p:sp>
      <p:sp>
        <p:nvSpPr>
          <p:cNvPr id="4" name="Slide Number Placeholder 3"/>
          <p:cNvSpPr>
            <a:spLocks noGrp="1"/>
          </p:cNvSpPr>
          <p:nvPr>
            <p:ph type="sldNum" sz="quarter" idx="5"/>
          </p:nvPr>
        </p:nvSpPr>
        <p:spPr/>
        <p:txBody>
          <a:bodyPr/>
          <a:lstStyle/>
          <a:p>
            <a:fld id="{623E3604-3725-1D46-B4DA-FFA740840D75}" type="slidenum">
              <a:rPr lang="en-US" smtClean="0"/>
              <a:pPr/>
              <a:t>14</a:t>
            </a:fld>
            <a:endParaRPr lang="en-US" dirty="0"/>
          </a:p>
        </p:txBody>
      </p:sp>
    </p:spTree>
    <p:extLst>
      <p:ext uri="{BB962C8B-B14F-4D97-AF65-F5344CB8AC3E}">
        <p14:creationId xmlns:p14="http://schemas.microsoft.com/office/powerpoint/2010/main" val="4051005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**Begin recording**</a:t>
            </a:r>
          </a:p>
          <a:p>
            <a:r>
              <a:rPr lang="en-US" dirty="0">
                <a:latin typeface="Calibri"/>
                <a:ea typeface="Calibri"/>
                <a:cs typeface="Calibri"/>
              </a:rPr>
              <a:t>Welcome to our Western Libraries Subscriptions Forum</a:t>
            </a:r>
            <a:endParaRPr lang="en-US"/>
          </a:p>
          <a:p>
            <a:r>
              <a:rPr lang="en-US" dirty="0">
                <a:latin typeface="Calibri"/>
                <a:ea typeface="Calibri"/>
                <a:cs typeface="Calibri"/>
              </a:rPr>
              <a:t>My name is Madeline Kelly (she/her) -- I'm the Director of Collections for the Western Libraries and currently serving as Interim Dean</a:t>
            </a:r>
          </a:p>
          <a:p>
            <a:r>
              <a:rPr lang="en-US" dirty="0">
                <a:latin typeface="Calibri"/>
                <a:ea typeface="Calibri"/>
                <a:cs typeface="Calibri"/>
              </a:rPr>
              <a:t>I'd also like to introduce my colleague Mary Wegmann (she/her) -- Mary is serving as our Acting Director of Collections and will be monitoring the Q&amp;A this afternoon</a:t>
            </a:r>
          </a:p>
        </p:txBody>
      </p:sp>
      <p:sp>
        <p:nvSpPr>
          <p:cNvPr id="4" name="Slide Number Placeholder 3"/>
          <p:cNvSpPr>
            <a:spLocks noGrp="1"/>
          </p:cNvSpPr>
          <p:nvPr>
            <p:ph type="sldNum" sz="quarter" idx="5"/>
          </p:nvPr>
        </p:nvSpPr>
        <p:spPr/>
        <p:txBody>
          <a:bodyPr/>
          <a:lstStyle/>
          <a:p>
            <a:fld id="{623E3604-3725-1D46-B4DA-FFA740840D75}" type="slidenum">
              <a:rPr lang="en-US" smtClean="0"/>
              <a:pPr/>
              <a:t>2</a:t>
            </a:fld>
            <a:endParaRPr lang="en-US" dirty="0"/>
          </a:p>
        </p:txBody>
      </p:sp>
    </p:spTree>
    <p:extLst>
      <p:ext uri="{BB962C8B-B14F-4D97-AF65-F5344CB8AC3E}">
        <p14:creationId xmlns:p14="http://schemas.microsoft.com/office/powerpoint/2010/main" val="3808858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I'd like to begin with some  housekeeping</a:t>
            </a:r>
          </a:p>
          <a:p>
            <a:r>
              <a:rPr lang="en-US" dirty="0">
                <a:latin typeface="Calibri"/>
                <a:ea typeface="Calibri"/>
                <a:cs typeface="Calibri"/>
              </a:rPr>
              <a:t>First, this session is being recorded and we plan to post the recording with closed captions and the slides themselves to the library website next week</a:t>
            </a:r>
          </a:p>
          <a:p>
            <a:r>
              <a:rPr lang="en-US" dirty="0">
                <a:latin typeface="Calibri"/>
                <a:ea typeface="Calibri"/>
                <a:cs typeface="Calibri"/>
              </a:rPr>
              <a:t>During the presentation, we invite you to submit questions via the Q&amp;A feature; we may answer some of the questions in writing as we move through the presentation; others we may save and answer verbally at the end</a:t>
            </a:r>
          </a:p>
          <a:p>
            <a:r>
              <a:rPr lang="en-US" dirty="0">
                <a:latin typeface="Calibri"/>
                <a:ea typeface="Calibri"/>
                <a:cs typeface="Calibri"/>
              </a:rPr>
              <a:t>Any questions that we don't answer today will be addressed on the library website via our subscription FAQ, which we plan to update after today's forum</a:t>
            </a:r>
          </a:p>
        </p:txBody>
      </p:sp>
      <p:sp>
        <p:nvSpPr>
          <p:cNvPr id="4" name="Slide Number Placeholder 3"/>
          <p:cNvSpPr>
            <a:spLocks noGrp="1"/>
          </p:cNvSpPr>
          <p:nvPr>
            <p:ph type="sldNum" sz="quarter" idx="5"/>
          </p:nvPr>
        </p:nvSpPr>
        <p:spPr/>
        <p:txBody>
          <a:bodyPr/>
          <a:lstStyle/>
          <a:p>
            <a:fld id="{623E3604-3725-1D46-B4DA-FFA740840D75}" type="slidenum">
              <a:rPr lang="en-US" smtClean="0"/>
              <a:pPr/>
              <a:t>3</a:t>
            </a:fld>
            <a:endParaRPr lang="en-US" dirty="0"/>
          </a:p>
        </p:txBody>
      </p:sp>
    </p:spTree>
    <p:extLst>
      <p:ext uri="{BB962C8B-B14F-4D97-AF65-F5344CB8AC3E}">
        <p14:creationId xmlns:p14="http://schemas.microsoft.com/office/powerpoint/2010/main" val="922987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The presentation this afternoon will provide an overview of library collections and their associated costs, </a:t>
            </a:r>
            <a:endParaRPr lang="en-US" dirty="0"/>
          </a:p>
          <a:p>
            <a:r>
              <a:rPr lang="en-US" dirty="0">
                <a:latin typeface="Calibri"/>
                <a:ea typeface="Calibri"/>
                <a:cs typeface="Calibri"/>
              </a:rPr>
              <a:t>the current subscriptions situation and the need for cancellations, </a:t>
            </a:r>
            <a:endParaRPr lang="en-US" dirty="0">
              <a:ea typeface="Calibri"/>
              <a:cs typeface="Calibri"/>
            </a:endParaRPr>
          </a:p>
          <a:p>
            <a:r>
              <a:rPr lang="en-US">
                <a:latin typeface="Calibri"/>
                <a:ea typeface="Calibri"/>
                <a:cs typeface="Calibri"/>
              </a:rPr>
              <a:t>the subscription review process (including what you can expect over the next several weeks),</a:t>
            </a:r>
            <a:endParaRPr lang="en-US">
              <a:ea typeface="Calibri"/>
              <a:cs typeface="Calibri"/>
            </a:endParaRPr>
          </a:p>
          <a:p>
            <a:r>
              <a:rPr lang="en-US" dirty="0">
                <a:latin typeface="Calibri"/>
                <a:ea typeface="Calibri"/>
                <a:cs typeface="Calibri"/>
              </a:rPr>
              <a:t>strategies for accessing materials in the short-term and strategies for improving our prospects long-term</a:t>
            </a:r>
          </a:p>
          <a:p>
            <a:r>
              <a:rPr lang="en-US">
                <a:latin typeface="Calibri"/>
                <a:ea typeface="Calibri"/>
                <a:cs typeface="Calibri"/>
              </a:rPr>
              <a:t>options for following up after today's forum</a:t>
            </a:r>
          </a:p>
          <a:p>
            <a:r>
              <a:rPr lang="en-US" dirty="0">
                <a:latin typeface="Calibri"/>
                <a:ea typeface="Calibri"/>
                <a:cs typeface="Calibri"/>
              </a:rPr>
              <a:t>And then, finally, we'll have a chunk of time for Q&amp;A at the end</a:t>
            </a:r>
          </a:p>
          <a:p>
            <a:r>
              <a:rPr lang="en-US" dirty="0">
                <a:latin typeface="Calibri"/>
                <a:ea typeface="Calibri"/>
                <a:cs typeface="Calibri"/>
              </a:rPr>
              <a:t>We do need to wrap up at 5:15, but hopefully we can cover a lot of ground before then</a:t>
            </a:r>
          </a:p>
        </p:txBody>
      </p:sp>
      <p:sp>
        <p:nvSpPr>
          <p:cNvPr id="4" name="Slide Number Placeholder 3"/>
          <p:cNvSpPr>
            <a:spLocks noGrp="1"/>
          </p:cNvSpPr>
          <p:nvPr>
            <p:ph type="sldNum" sz="quarter" idx="5"/>
          </p:nvPr>
        </p:nvSpPr>
        <p:spPr/>
        <p:txBody>
          <a:bodyPr/>
          <a:lstStyle/>
          <a:p>
            <a:fld id="{623E3604-3725-1D46-B4DA-FFA740840D75}" type="slidenum">
              <a:rPr lang="en-US" smtClean="0"/>
              <a:pPr/>
              <a:t>4</a:t>
            </a:fld>
            <a:endParaRPr lang="en-US" dirty="0"/>
          </a:p>
        </p:txBody>
      </p:sp>
    </p:spTree>
    <p:extLst>
      <p:ext uri="{BB962C8B-B14F-4D97-AF65-F5344CB8AC3E}">
        <p14:creationId xmlns:p14="http://schemas.microsoft.com/office/powerpoint/2010/main" val="2285662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We're here to talk specifically about subscriptions, but before we do that, I wanted to provide a slightly broader context </a:t>
            </a:r>
          </a:p>
          <a:p>
            <a:r>
              <a:rPr lang="en-US" dirty="0">
                <a:latin typeface="Calibri"/>
                <a:ea typeface="Calibri"/>
                <a:cs typeface="Calibri"/>
              </a:rPr>
              <a:t>The Western Libraries Resource Access Budget—our collections budget, the budget we’re talking about today—covers a variety of types of things</a:t>
            </a:r>
          </a:p>
          <a:p>
            <a:r>
              <a:rPr lang="en-US" dirty="0">
                <a:latin typeface="Calibri"/>
                <a:ea typeface="Calibri"/>
                <a:cs typeface="Calibri"/>
              </a:rPr>
              <a:t>For starters, our collections include—of course—books and journals (both print and electronic), purchased singly or as part of large packages</a:t>
            </a:r>
          </a:p>
          <a:p>
            <a:r>
              <a:rPr lang="en-US" dirty="0">
                <a:latin typeface="Calibri"/>
                <a:ea typeface="Calibri"/>
                <a:cs typeface="Calibri"/>
              </a:rPr>
              <a:t>In addition to that, our collections include a large number of aggregator databases—things like EBSCO or ProQuest or PsycINFO or Web of Science—and a variety of media, both streaming and physical</a:t>
            </a:r>
          </a:p>
          <a:p>
            <a:r>
              <a:rPr lang="en-US" dirty="0">
                <a:latin typeface="Calibri"/>
                <a:ea typeface="Calibri"/>
                <a:cs typeface="Calibri"/>
              </a:rPr>
              <a:t>The collection includes specialty formats, like maps; special-use collections like course reserves for classes; and Open Access items </a:t>
            </a:r>
          </a:p>
          <a:p>
            <a:r>
              <a:rPr lang="en-US" dirty="0">
                <a:latin typeface="Calibri"/>
                <a:ea typeface="Calibri"/>
                <a:cs typeface="Calibri"/>
              </a:rPr>
              <a:t>Finally, I should mention that collections rely on significant backend infrastructure, including a variety of specialized systems, costs and processes for interlibrary loan and Summit, and costs and processes for copyright payments and other access components</a:t>
            </a:r>
          </a:p>
          <a:p>
            <a:r>
              <a:rPr lang="en-US" dirty="0">
                <a:latin typeface="Calibri"/>
                <a:ea typeface="Calibri"/>
                <a:cs typeface="Calibri"/>
              </a:rPr>
              <a:t>This should give you a sense of the breadth of library collections and the breadth of what is supported by our collections budget</a:t>
            </a:r>
          </a:p>
        </p:txBody>
      </p:sp>
      <p:sp>
        <p:nvSpPr>
          <p:cNvPr id="4" name="Slide Number Placeholder 3"/>
          <p:cNvSpPr>
            <a:spLocks noGrp="1"/>
          </p:cNvSpPr>
          <p:nvPr>
            <p:ph type="sldNum" sz="quarter" idx="5"/>
          </p:nvPr>
        </p:nvSpPr>
        <p:spPr/>
        <p:txBody>
          <a:bodyPr/>
          <a:lstStyle/>
          <a:p>
            <a:fld id="{623E3604-3725-1D46-B4DA-FFA740840D75}" type="slidenum">
              <a:rPr lang="en-US" smtClean="0"/>
              <a:pPr/>
              <a:t>5</a:t>
            </a:fld>
            <a:endParaRPr lang="en-US" dirty="0"/>
          </a:p>
        </p:txBody>
      </p:sp>
    </p:spTree>
    <p:extLst>
      <p:ext uri="{BB962C8B-B14F-4D97-AF65-F5344CB8AC3E}">
        <p14:creationId xmlns:p14="http://schemas.microsoft.com/office/powerpoint/2010/main" val="2496847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breadth and complexity of library collections, what does all of this cost?</a:t>
            </a:r>
          </a:p>
          <a:p>
            <a:r>
              <a:rPr lang="en-US" dirty="0"/>
              <a:t>At Western, our full collections budget, including those backend systems costs, is approximately $2.6 million dollars and is divided roughly as follows:</a:t>
            </a:r>
          </a:p>
          <a:p>
            <a:r>
              <a:rPr lang="en-US" dirty="0"/>
              <a:t>About three-quarters of the funds go to supporting subscriptions. Most of these subscriptions are electronic (with the exception of a few print journals), they’re managed through the subscription review process, and can be requested using our new subscription request form</a:t>
            </a:r>
          </a:p>
          <a:p>
            <a:r>
              <a:rPr lang="en-US" dirty="0"/>
              <a:t>The remaining quarter of our collections budget is divided among one-time purchases, access fees, and systems</a:t>
            </a:r>
          </a:p>
          <a:p>
            <a:r>
              <a:rPr lang="en-US" dirty="0"/>
              <a:t>One-time purchases include books, videos, and other mixed formats (like maps); these items are managed through a variety of other maintenance and review processes outside of the subscription review; these items can be requested through their own purchase request forms</a:t>
            </a:r>
          </a:p>
          <a:p>
            <a:r>
              <a:rPr lang="en-US" dirty="0"/>
              <a:t>Access fees include costs for interlibrary loan, Summit, copyright payments, and other kinds of short-term access costs—this is how we get access to things we don’t have in our collection</a:t>
            </a:r>
          </a:p>
          <a:p>
            <a:r>
              <a:rPr lang="en-US" dirty="0"/>
              <a:t>Systems include our catalog, ILLiad (which we use for interlibrary loan and purchase requests), and other back-end systems</a:t>
            </a:r>
          </a:p>
          <a:p>
            <a:r>
              <a:rPr lang="en-US" dirty="0"/>
              <a:t>As you can see, subscriptions are the dominant force in our collections budget—as they are at most institutions</a:t>
            </a:r>
          </a:p>
        </p:txBody>
      </p:sp>
      <p:sp>
        <p:nvSpPr>
          <p:cNvPr id="4" name="Slide Number Placeholder 3"/>
          <p:cNvSpPr>
            <a:spLocks noGrp="1"/>
          </p:cNvSpPr>
          <p:nvPr>
            <p:ph type="sldNum" sz="quarter" idx="5"/>
          </p:nvPr>
        </p:nvSpPr>
        <p:spPr/>
        <p:txBody>
          <a:bodyPr/>
          <a:lstStyle/>
          <a:p>
            <a:fld id="{623E3604-3725-1D46-B4DA-FFA740840D75}" type="slidenum">
              <a:rPr lang="en-US" smtClean="0"/>
              <a:pPr/>
              <a:t>6</a:t>
            </a:fld>
            <a:endParaRPr lang="en-US" dirty="0"/>
          </a:p>
        </p:txBody>
      </p:sp>
    </p:spTree>
    <p:extLst>
      <p:ext uri="{BB962C8B-B14F-4D97-AF65-F5344CB8AC3E}">
        <p14:creationId xmlns:p14="http://schemas.microsoft.com/office/powerpoint/2010/main" val="2962443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Fira Sans Regular"/>
              </a:rPr>
              <a:t>So let’s look more closely at the subscriptions landscape, and the forces that give subscriptions such an overwhelming influence on library budgets</a:t>
            </a:r>
          </a:p>
          <a:p>
            <a:r>
              <a:rPr lang="en-US">
                <a:latin typeface="Fira Sans Regular"/>
              </a:rPr>
              <a:t>There are a lot of factors working against libraries in this situation</a:t>
            </a:r>
          </a:p>
          <a:p>
            <a:r>
              <a:rPr lang="en-US">
                <a:latin typeface="Fira Sans Regular"/>
              </a:rPr>
              <a:t>On the publishing side, the past few decades have seen a huge proliferation of journal titles. This overabundance makes it easier for predatory journals to thrive and obscures high-quality content amid a sea of noise; it gets used as padding in journal packages, allowing vendors to justify exorbitant prices; and it consumes library subscription budgets</a:t>
            </a:r>
          </a:p>
          <a:p>
            <a:r>
              <a:rPr lang="en-US">
                <a:latin typeface="Fira Sans Regular"/>
              </a:rPr>
              <a:t>On top of that, publishers continue to consolidate, leaving fewer and fewer options for who to negotiate with for access to the scholarly record</a:t>
            </a:r>
          </a:p>
          <a:p>
            <a:r>
              <a:rPr lang="en-US">
                <a:latin typeface="Fira Sans Regular"/>
              </a:rPr>
              <a:t>Annual price increases on journal subscriptions have averaged 5 percent or higher year after year, far outstripping our ability to pay for them</a:t>
            </a:r>
          </a:p>
          <a:p>
            <a:r>
              <a:rPr lang="en-US">
                <a:latin typeface="Fira Sans Regular"/>
              </a:rPr>
              <a:t>Publishers prefer to provide access through inflexible packages, locking libraries into massive title lists and unsustainable financial commitments—example packages from our own collection include Taylor &amp; Francis, </a:t>
            </a:r>
            <a:r>
              <a:rPr lang="en-US" err="1">
                <a:latin typeface="Fira Sans Regular"/>
              </a:rPr>
              <a:t>SpringerNature</a:t>
            </a:r>
            <a:r>
              <a:rPr lang="en-US">
                <a:latin typeface="Fira Sans Regular"/>
              </a:rPr>
              <a:t>, and Wiley, each of whom provides us with hundreds or thousands of journal titles for a single package price. Whether we want all of those titles doesn't matter—the price per title is seemingly unbeatable</a:t>
            </a:r>
          </a:p>
          <a:p>
            <a:r>
              <a:rPr lang="en-US">
                <a:latin typeface="Fira Sans Regular"/>
              </a:rPr>
              <a:t>And lastly, most recently, we’ve seen an ongoing trend toward monetizing Open Access, meaning that content is still becoming open—which is great; more people can read it—but institutions like Western aren’t paying any less for it. Examples of this include "Read &amp; Publish" agreements with publishers, where instead of (or in addition to) paying for access to journal articles, we're paying for Western researchers to publish Open Access in those same journals. In recent years, we've had several vendors offer us this kind of model, and at least one force a transition to paid Open Access. Open Access is great, but it's not the budget-saver that institutions like Western had hoped it might be</a:t>
            </a:r>
          </a:p>
          <a:p>
            <a:r>
              <a:rPr lang="en-US">
                <a:latin typeface="Fira Sans Regular"/>
              </a:rPr>
              <a:t>On the institutional side, it’s worth noting that libraries are committed to supporting the curricular and research needs of our parent institutions; unfortunately, this is a commitment that leaves us without a lot of leverage, and publishers are able to take advantage of that for financial gain. Basically, they know that you need these resources and that we want to provide them for you.</a:t>
            </a:r>
          </a:p>
          <a:p>
            <a:r>
              <a:rPr lang="en-US">
                <a:latin typeface="Fira Sans Regular"/>
              </a:rPr>
              <a:t>Ultimately, library budgets—and higher ed budgets, more broadly—just aren’t hefty enough to keep up with all of these pressures and we find ourselves without much leverage—we struggle to keep up with the growth and increasing costs of scholarly publishing, and we struggle to keep up with local research and teaching needs</a:t>
            </a:r>
          </a:p>
        </p:txBody>
      </p:sp>
      <p:sp>
        <p:nvSpPr>
          <p:cNvPr id="4" name="Slide Number Placeholder 3"/>
          <p:cNvSpPr>
            <a:spLocks noGrp="1"/>
          </p:cNvSpPr>
          <p:nvPr>
            <p:ph type="sldNum" sz="quarter" idx="5"/>
          </p:nvPr>
        </p:nvSpPr>
        <p:spPr/>
        <p:txBody>
          <a:bodyPr/>
          <a:lstStyle/>
          <a:p>
            <a:fld id="{623E3604-3725-1D46-B4DA-FFA740840D75}" type="slidenum">
              <a:rPr lang="en-US" smtClean="0"/>
              <a:pPr/>
              <a:t>7</a:t>
            </a:fld>
            <a:endParaRPr lang="en-US" dirty="0"/>
          </a:p>
        </p:txBody>
      </p:sp>
    </p:spTree>
    <p:extLst>
      <p:ext uri="{BB962C8B-B14F-4D97-AF65-F5344CB8AC3E}">
        <p14:creationId xmlns:p14="http://schemas.microsoft.com/office/powerpoint/2010/main" val="2827477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Symbol"/>
              <a:buNone/>
            </a:pPr>
            <a:r>
              <a:rPr lang="en" dirty="0">
                <a:latin typeface="Fira Sans Regular"/>
                <a:ea typeface="Calibri"/>
                <a:cs typeface="Calibri"/>
              </a:rPr>
              <a:t>At Western, specifically, price increases on our subscriptions amount to about $100K every year—which means that, without increases to the collections budget, we can’t pay for all of our existing subscriptions</a:t>
            </a:r>
          </a:p>
          <a:p>
            <a:pPr marL="0" indent="0">
              <a:buFont typeface="Symbol"/>
              <a:buNone/>
            </a:pPr>
            <a:r>
              <a:rPr lang="en" dirty="0">
                <a:latin typeface="Fira Sans Regular"/>
                <a:ea typeface="Calibri"/>
                <a:cs typeface="Calibri"/>
              </a:rPr>
              <a:t>This is a key point—when we talk about subscription cancellations, we’re not even talking about </a:t>
            </a:r>
            <a:r>
              <a:rPr lang="en-US" dirty="0" err="1">
                <a:latin typeface="Fira Sans Regular"/>
                <a:ea typeface="Calibri"/>
                <a:cs typeface="Calibri"/>
              </a:rPr>
              <a:t>th</a:t>
            </a:r>
            <a:r>
              <a:rPr lang="en" dirty="0">
                <a:latin typeface="Fira Sans Regular"/>
                <a:ea typeface="Calibri"/>
                <a:cs typeface="Calibri"/>
              </a:rPr>
              <a:t>e collections budget being reduced. These aren’t budget cuts. This is the result of flat budgets.</a:t>
            </a:r>
          </a:p>
          <a:p>
            <a:r>
              <a:rPr lang="en">
                <a:latin typeface="Fira Sans Regular"/>
                <a:ea typeface="Calibri"/>
                <a:cs typeface="Calibri"/>
              </a:rPr>
              <a:t>Before I continue, I want to acknowledge that you all might have questions about this slide in particular. Please put your questions in the Q&amp;A now and either Mary will answer them as I continue or I can try to answer them at the end</a:t>
            </a:r>
          </a:p>
          <a:p>
            <a:r>
              <a:rPr lang="en">
                <a:latin typeface="Fira Sans Regular"/>
                <a:ea typeface="Calibri"/>
                <a:cs typeface="Calibri"/>
              </a:rPr>
              <a:t>Continuing on: </a:t>
            </a:r>
            <a:r>
              <a:rPr lang="en" dirty="0">
                <a:latin typeface="Fira Sans Regular"/>
                <a:ea typeface="Calibri"/>
                <a:cs typeface="Calibri"/>
              </a:rPr>
              <a:t>We have gotten some help over the past few years</a:t>
            </a:r>
            <a:endParaRPr lang="en">
              <a:latin typeface="Fira Sans Regular"/>
              <a:ea typeface="Calibri"/>
              <a:cs typeface="Calibri"/>
            </a:endParaRPr>
          </a:p>
          <a:p>
            <a:pPr marL="0" indent="0">
              <a:buFont typeface="Symbol"/>
              <a:buNone/>
            </a:pPr>
            <a:r>
              <a:rPr lang="en" dirty="0">
                <a:latin typeface="Fira Sans Regular"/>
                <a:ea typeface="Calibri"/>
                <a:cs typeface="Calibri"/>
              </a:rPr>
              <a:t>In FY2022, we got a small infusion of one-time funds, which helped delay the need for cancellations</a:t>
            </a:r>
          </a:p>
          <a:p>
            <a:pPr marL="0" indent="0">
              <a:buFont typeface="Symbol"/>
              <a:buNone/>
            </a:pPr>
            <a:r>
              <a:rPr lang="en" dirty="0">
                <a:latin typeface="Fira Sans Regular"/>
                <a:ea typeface="Calibri"/>
                <a:cs typeface="Calibri"/>
              </a:rPr>
              <a:t>In FY2023, we actually got a base budget increase of about $130K, which helped in a more long-term way</a:t>
            </a:r>
          </a:p>
          <a:p>
            <a:r>
              <a:rPr lang="en" dirty="0">
                <a:latin typeface="Fira Sans Regular"/>
                <a:ea typeface="Calibri"/>
                <a:cs typeface="Calibri"/>
              </a:rPr>
              <a:t>Lastly, have been able to use carryforward to help bridge the gap—in fact, </a:t>
            </a:r>
            <a:r>
              <a:rPr lang="en">
                <a:latin typeface="Fira Sans Regular"/>
                <a:ea typeface="Calibri"/>
                <a:cs typeface="Calibri"/>
              </a:rPr>
              <a:t>a year ago</a:t>
            </a:r>
            <a:r>
              <a:rPr lang="en" dirty="0">
                <a:latin typeface="Fira Sans Regular"/>
                <a:ea typeface="Calibri"/>
                <a:cs typeface="Calibri"/>
              </a:rPr>
              <a:t>, we were projecting that carryforward could get us through into FY2027 or FY2028 without the need for any cancellations</a:t>
            </a:r>
            <a:endParaRPr lang="en">
              <a:latin typeface="Fira Sans Regular"/>
              <a:ea typeface="Calibri"/>
              <a:cs typeface="Calibri"/>
            </a:endParaRPr>
          </a:p>
          <a:p>
            <a:pPr marL="0" indent="0">
              <a:buFont typeface="Symbol"/>
              <a:buNone/>
            </a:pPr>
            <a:r>
              <a:rPr lang="en" dirty="0">
                <a:latin typeface="Fira Sans Regular"/>
                <a:ea typeface="Calibri"/>
                <a:cs typeface="Calibri"/>
              </a:rPr>
              <a:t>That brings us to that middle line of text on the slide: Carryforward sweep at the end of FY2024</a:t>
            </a:r>
          </a:p>
          <a:p>
            <a:pPr marL="0" indent="0">
              <a:buFont typeface="Symbol"/>
              <a:buNone/>
            </a:pPr>
            <a:r>
              <a:rPr lang="en" dirty="0">
                <a:latin typeface="Fira Sans Regular"/>
                <a:ea typeface="Calibri"/>
                <a:cs typeface="Calibri"/>
              </a:rPr>
              <a:t>At the end of FY2024—last fiscal year—administration rolled up carryforward from across the university in order to balance the budget for FY2025. Our collections carryforward, which we had been hoping to use to postpone cancellations, was redirected to cover instructional costs across Academic Affairs</a:t>
            </a:r>
          </a:p>
          <a:p>
            <a:pPr marL="0" indent="0">
              <a:buFont typeface="Symbol"/>
              <a:buNone/>
            </a:pPr>
            <a:r>
              <a:rPr lang="en" dirty="0">
                <a:latin typeface="Fira Sans Regular"/>
                <a:ea typeface="Calibri"/>
                <a:cs typeface="Calibri"/>
              </a:rPr>
              <a:t>As a result, instead of facing cancellations in 2 or 3 years, we have an immediate need to cancel $29,000 in subscriptions for FY2026 and roughly $101,000 each year after that</a:t>
            </a:r>
          </a:p>
        </p:txBody>
      </p:sp>
      <p:sp>
        <p:nvSpPr>
          <p:cNvPr id="4" name="Slide Number Placeholder 3"/>
          <p:cNvSpPr>
            <a:spLocks noGrp="1"/>
          </p:cNvSpPr>
          <p:nvPr>
            <p:ph type="sldNum" sz="quarter" idx="5"/>
          </p:nvPr>
        </p:nvSpPr>
        <p:spPr/>
        <p:txBody>
          <a:bodyPr/>
          <a:lstStyle/>
          <a:p>
            <a:fld id="{623E3604-3725-1D46-B4DA-FFA740840D75}" type="slidenum">
              <a:rPr lang="en-US" smtClean="0"/>
              <a:pPr/>
              <a:t>8</a:t>
            </a:fld>
            <a:endParaRPr lang="en-US" dirty="0"/>
          </a:p>
        </p:txBody>
      </p:sp>
    </p:spTree>
    <p:extLst>
      <p:ext uri="{BB962C8B-B14F-4D97-AF65-F5344CB8AC3E}">
        <p14:creationId xmlns:p14="http://schemas.microsoft.com/office/powerpoint/2010/main" val="2540138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Fira Sans Regular"/>
              </a:rPr>
              <a:t>So: how do we do the difficult work of identifying $29,000 in subscriptions to cancel? Next year, how do we do this to identify $101,000 in subscriptions?</a:t>
            </a:r>
          </a:p>
          <a:p>
            <a:r>
              <a:rPr lang="en-US">
                <a:latin typeface="Fira Sans Regular"/>
              </a:rPr>
              <a:t>This is where our subscription review process comes into play</a:t>
            </a:r>
          </a:p>
          <a:p>
            <a:r>
              <a:rPr lang="en-US">
                <a:latin typeface="Fira Sans Regular"/>
              </a:rPr>
              <a:t>Our current process was developed in FY2019 and FY2020 and has four major stages</a:t>
            </a:r>
          </a:p>
          <a:p>
            <a:r>
              <a:rPr lang="en-US">
                <a:latin typeface="Fira Sans Regular"/>
              </a:rPr>
              <a:t>First, data collection. We collect a lot of data before we decide what should go onto the draft review list. The data includes quantitative factors like cost per use, annual price increases, how often an item is put on course reserves, etc. It also includes more qualitative factors like how effectively does the vendor support accessibility, open access, and user privacy. Can the title be borrowed via interlibrary loan? Is the title available through a different database or package? All of this data is combined into a single, numerical score.</a:t>
            </a:r>
          </a:p>
          <a:p>
            <a:r>
              <a:rPr lang="en-US">
                <a:latin typeface="Fira Sans Regular"/>
              </a:rPr>
              <a:t>Once we have a score for each subscription, we move onto the second stage and build our draft review list. This part of the process incorporates the numerical scores from the previous stage, as well as qualitative input from library personnel. Each subject team—as well as our central collections staff—looked at the full list of scores and contributed ideas to this year’s draft review list.</a:t>
            </a:r>
          </a:p>
          <a:p>
            <a:r>
              <a:rPr lang="en-US">
                <a:latin typeface="Fira Sans Regular"/>
              </a:rPr>
              <a:t>I’ll also mention that this is the stage when new subscriptions can make it onto the list. Throughout the year we accept subscription requests via our website. We get pricing information and then add all of those items to the review list, as well, to see which new subscriptions might be worth adding</a:t>
            </a:r>
          </a:p>
          <a:p>
            <a:r>
              <a:rPr lang="en-US">
                <a:latin typeface="Fira Sans Regular"/>
              </a:rPr>
              <a:t>Even in an environment where we need to make cancellations, it’s important to keep the door open for new subscriptions—otherwise, we’ll never keep up with Western’s evolving curriculum</a:t>
            </a:r>
          </a:p>
          <a:p>
            <a:r>
              <a:rPr lang="en-US">
                <a:latin typeface="Fira Sans Regular"/>
              </a:rPr>
              <a:t>Once the draft review list has been prepared—including both new and existing subscriptions—we put it out for feedback. That step will be coming in about ten days. From mid-February until the end of Winter Quarter, we post the draft list along with a feedback survey and invite the university community to provide input.</a:t>
            </a:r>
          </a:p>
          <a:p>
            <a:r>
              <a:rPr lang="en-US">
                <a:latin typeface="Fira Sans Regular"/>
              </a:rPr>
              <a:t>The survey includes the opportunity to rank specific subscriptions to keep or add to the collection</a:t>
            </a:r>
          </a:p>
          <a:p>
            <a:r>
              <a:rPr lang="en-US">
                <a:latin typeface="Fira Sans Regular"/>
              </a:rPr>
              <a:t>It also includes further opportunities to suggest new subscriptions</a:t>
            </a:r>
          </a:p>
          <a:p>
            <a:r>
              <a:rPr lang="en-US">
                <a:latin typeface="Fira Sans Regular"/>
              </a:rPr>
              <a:t>And opportunities for open-ended feedback about the list and the review process</a:t>
            </a:r>
          </a:p>
          <a:p>
            <a:r>
              <a:rPr lang="en-US">
                <a:latin typeface="Fira Sans Regular"/>
              </a:rPr>
              <a:t>After the survey closes, survey results are aggregated and shared with the Libraries' Scholarly Resources Group, which includes our Teaching &amp; Learning librarians and a handful of Collections personnel</a:t>
            </a:r>
          </a:p>
          <a:p>
            <a:r>
              <a:rPr lang="en-US">
                <a:latin typeface="Fira Sans Regular"/>
              </a:rPr>
              <a:t>From there, we move on to the final decision-making stage. We review all the feedback, our budgetary constraints, and so forth, and then decide which subscriptions to cancel and which subscriptions—if any—to add</a:t>
            </a:r>
            <a:endParaRPr lang="en-US" dirty="0"/>
          </a:p>
          <a:p>
            <a:r>
              <a:rPr lang="en-US">
                <a:latin typeface="Fira Sans Regular"/>
              </a:rPr>
              <a:t>There's no hard-and-fast rule for how we incorporate the survey results into our decision-making, but we look at factors like how many people requested a particular title, how cross-disciplinary the requests were, what reasons were cited for wanting to keep or add a subscription—just to list a few</a:t>
            </a:r>
          </a:p>
          <a:p>
            <a:r>
              <a:rPr lang="en-US">
                <a:latin typeface="Fira Sans Regular"/>
              </a:rPr>
              <a:t>The process is not easy, but we do try to incorporate as much context into our thinking as we can</a:t>
            </a:r>
          </a:p>
          <a:p>
            <a:r>
              <a:rPr lang="en-US">
                <a:latin typeface="Fira Sans Regular"/>
              </a:rPr>
              <a:t>Ultimately, once the decisions are made, we typically communicate them to the university community in May</a:t>
            </a:r>
          </a:p>
          <a:p>
            <a:r>
              <a:rPr lang="en-US">
                <a:latin typeface="Fira Sans Regular"/>
              </a:rPr>
              <a:t>And the decisions usually take effect the following January</a:t>
            </a:r>
          </a:p>
        </p:txBody>
      </p:sp>
      <p:sp>
        <p:nvSpPr>
          <p:cNvPr id="4" name="Slide Number Placeholder 3"/>
          <p:cNvSpPr>
            <a:spLocks noGrp="1"/>
          </p:cNvSpPr>
          <p:nvPr>
            <p:ph type="sldNum" sz="quarter" idx="5"/>
          </p:nvPr>
        </p:nvSpPr>
        <p:spPr/>
        <p:txBody>
          <a:bodyPr/>
          <a:lstStyle/>
          <a:p>
            <a:fld id="{623E3604-3725-1D46-B4DA-FFA740840D75}" type="slidenum">
              <a:rPr lang="en-US" smtClean="0"/>
              <a:pPr/>
              <a:t>9</a:t>
            </a:fld>
            <a:endParaRPr lang="en-US" dirty="0"/>
          </a:p>
        </p:txBody>
      </p:sp>
    </p:spTree>
    <p:extLst>
      <p:ext uri="{BB962C8B-B14F-4D97-AF65-F5344CB8AC3E}">
        <p14:creationId xmlns:p14="http://schemas.microsoft.com/office/powerpoint/2010/main" val="1548794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F642-2A5D-BB43-B596-940E1EDB7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BDC445-E714-CC49-A933-B0F3D3A313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D7DD08-FEBF-3348-BF70-AB7F6EEB2529}"/>
              </a:ext>
            </a:extLst>
          </p:cNvPr>
          <p:cNvSpPr>
            <a:spLocks noGrp="1"/>
          </p:cNvSpPr>
          <p:nvPr>
            <p:ph type="dt" sz="half" idx="10"/>
          </p:nvPr>
        </p:nvSpPr>
        <p:spPr/>
        <p:txBody>
          <a:bodyPr/>
          <a:lstStyle/>
          <a:p>
            <a:fld id="{EE2C55F5-6494-EC48-B4AC-247E08BC2900}" type="datetime1">
              <a:rPr lang="en-US" smtClean="0"/>
              <a:t>2/19/2025</a:t>
            </a:fld>
            <a:endParaRPr lang="en-US"/>
          </a:p>
        </p:txBody>
      </p:sp>
      <p:sp>
        <p:nvSpPr>
          <p:cNvPr id="5" name="Footer Placeholder 4">
            <a:extLst>
              <a:ext uri="{FF2B5EF4-FFF2-40B4-BE49-F238E27FC236}">
                <a16:creationId xmlns:a16="http://schemas.microsoft.com/office/drawing/2014/main" id="{0DFA79BC-890F-D342-8EAC-984BBF6FD8CB}"/>
              </a:ext>
            </a:extLst>
          </p:cNvPr>
          <p:cNvSpPr>
            <a:spLocks noGrp="1"/>
          </p:cNvSpPr>
          <p:nvPr>
            <p:ph type="ftr" sz="quarter" idx="11"/>
          </p:nvPr>
        </p:nvSpPr>
        <p:spPr/>
        <p:txBody>
          <a:bodyPr/>
          <a:lstStyle/>
          <a:p>
            <a:r>
              <a:rPr lang="en-US"/>
              <a:t>WESTERN WASHINGTON UNIVERSITY</a:t>
            </a:r>
          </a:p>
        </p:txBody>
      </p:sp>
      <p:sp>
        <p:nvSpPr>
          <p:cNvPr id="6" name="Slide Number Placeholder 5">
            <a:extLst>
              <a:ext uri="{FF2B5EF4-FFF2-40B4-BE49-F238E27FC236}">
                <a16:creationId xmlns:a16="http://schemas.microsoft.com/office/drawing/2014/main" id="{6DC1327A-D129-C140-A381-72F8906B0F07}"/>
              </a:ext>
            </a:extLst>
          </p:cNvPr>
          <p:cNvSpPr>
            <a:spLocks noGrp="1"/>
          </p:cNvSpPr>
          <p:nvPr>
            <p:ph type="sldNum" sz="quarter" idx="12"/>
          </p:nvPr>
        </p:nvSpPr>
        <p:spPr/>
        <p:txBody>
          <a:bodyPr/>
          <a:lstStyle/>
          <a:p>
            <a:fld id="{E8EF12A2-F582-F847-BCC6-22051BF33486}" type="slidenum">
              <a:rPr lang="en-US" smtClean="0"/>
              <a:t>‹#›</a:t>
            </a:fld>
            <a:endParaRPr lang="en-US"/>
          </a:p>
        </p:txBody>
      </p:sp>
    </p:spTree>
    <p:extLst>
      <p:ext uri="{BB962C8B-B14F-4D97-AF65-F5344CB8AC3E}">
        <p14:creationId xmlns:p14="http://schemas.microsoft.com/office/powerpoint/2010/main" val="2546786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92A2-5246-4343-9C18-02B670968B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D69E1D-89CD-8E42-9EAE-4095EBE664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EDAEE-0448-A04F-AD47-CE90F60B0E56}"/>
              </a:ext>
            </a:extLst>
          </p:cNvPr>
          <p:cNvSpPr>
            <a:spLocks noGrp="1"/>
          </p:cNvSpPr>
          <p:nvPr>
            <p:ph type="dt" sz="half" idx="10"/>
          </p:nvPr>
        </p:nvSpPr>
        <p:spPr/>
        <p:txBody>
          <a:bodyPr/>
          <a:lstStyle/>
          <a:p>
            <a:fld id="{C7E58102-D13F-A74B-83C1-238F4E8CC2FC}" type="datetime1">
              <a:rPr lang="en-US" smtClean="0"/>
              <a:t>2/19/2025</a:t>
            </a:fld>
            <a:endParaRPr lang="en-US"/>
          </a:p>
        </p:txBody>
      </p:sp>
      <p:sp>
        <p:nvSpPr>
          <p:cNvPr id="5" name="Footer Placeholder 4">
            <a:extLst>
              <a:ext uri="{FF2B5EF4-FFF2-40B4-BE49-F238E27FC236}">
                <a16:creationId xmlns:a16="http://schemas.microsoft.com/office/drawing/2014/main" id="{876845BD-4DDD-CF48-A859-F655AD388352}"/>
              </a:ext>
            </a:extLst>
          </p:cNvPr>
          <p:cNvSpPr>
            <a:spLocks noGrp="1"/>
          </p:cNvSpPr>
          <p:nvPr>
            <p:ph type="ftr" sz="quarter" idx="11"/>
          </p:nvPr>
        </p:nvSpPr>
        <p:spPr/>
        <p:txBody>
          <a:bodyPr/>
          <a:lstStyle/>
          <a:p>
            <a:r>
              <a:rPr lang="en-US"/>
              <a:t>WESTERN WASHINGTON UNIVERSITY</a:t>
            </a:r>
          </a:p>
        </p:txBody>
      </p:sp>
      <p:sp>
        <p:nvSpPr>
          <p:cNvPr id="6" name="Slide Number Placeholder 5">
            <a:extLst>
              <a:ext uri="{FF2B5EF4-FFF2-40B4-BE49-F238E27FC236}">
                <a16:creationId xmlns:a16="http://schemas.microsoft.com/office/drawing/2014/main" id="{7DF00C10-6CD8-5147-8447-EF3E6871B4B3}"/>
              </a:ext>
            </a:extLst>
          </p:cNvPr>
          <p:cNvSpPr>
            <a:spLocks noGrp="1"/>
          </p:cNvSpPr>
          <p:nvPr>
            <p:ph type="sldNum" sz="quarter" idx="12"/>
          </p:nvPr>
        </p:nvSpPr>
        <p:spPr/>
        <p:txBody>
          <a:bodyPr/>
          <a:lstStyle/>
          <a:p>
            <a:fld id="{E8EF12A2-F582-F847-BCC6-22051BF33486}" type="slidenum">
              <a:rPr lang="en-US" smtClean="0"/>
              <a:t>‹#›</a:t>
            </a:fld>
            <a:endParaRPr lang="en-US"/>
          </a:p>
        </p:txBody>
      </p:sp>
    </p:spTree>
    <p:extLst>
      <p:ext uri="{BB962C8B-B14F-4D97-AF65-F5344CB8AC3E}">
        <p14:creationId xmlns:p14="http://schemas.microsoft.com/office/powerpoint/2010/main" val="1508981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C65D36-395B-8345-A257-BB008FD655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639B80-9567-5F44-9E09-11F144DEC1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957A04-C37F-E644-A233-E4B33088674A}"/>
              </a:ext>
            </a:extLst>
          </p:cNvPr>
          <p:cNvSpPr>
            <a:spLocks noGrp="1"/>
          </p:cNvSpPr>
          <p:nvPr>
            <p:ph type="dt" sz="half" idx="10"/>
          </p:nvPr>
        </p:nvSpPr>
        <p:spPr/>
        <p:txBody>
          <a:bodyPr/>
          <a:lstStyle/>
          <a:p>
            <a:fld id="{CD714779-1924-4745-9AE3-F1611852795E}" type="datetime1">
              <a:rPr lang="en-US" smtClean="0"/>
              <a:t>2/19/2025</a:t>
            </a:fld>
            <a:endParaRPr lang="en-US"/>
          </a:p>
        </p:txBody>
      </p:sp>
      <p:sp>
        <p:nvSpPr>
          <p:cNvPr id="5" name="Footer Placeholder 4">
            <a:extLst>
              <a:ext uri="{FF2B5EF4-FFF2-40B4-BE49-F238E27FC236}">
                <a16:creationId xmlns:a16="http://schemas.microsoft.com/office/drawing/2014/main" id="{9DBDF86A-A0AD-2046-BBEF-3DF7BF55818F}"/>
              </a:ext>
            </a:extLst>
          </p:cNvPr>
          <p:cNvSpPr>
            <a:spLocks noGrp="1"/>
          </p:cNvSpPr>
          <p:nvPr>
            <p:ph type="ftr" sz="quarter" idx="11"/>
          </p:nvPr>
        </p:nvSpPr>
        <p:spPr/>
        <p:txBody>
          <a:bodyPr/>
          <a:lstStyle/>
          <a:p>
            <a:r>
              <a:rPr lang="en-US"/>
              <a:t>WESTERN WASHINGTON UNIVERSITY</a:t>
            </a:r>
          </a:p>
        </p:txBody>
      </p:sp>
      <p:sp>
        <p:nvSpPr>
          <p:cNvPr id="6" name="Slide Number Placeholder 5">
            <a:extLst>
              <a:ext uri="{FF2B5EF4-FFF2-40B4-BE49-F238E27FC236}">
                <a16:creationId xmlns:a16="http://schemas.microsoft.com/office/drawing/2014/main" id="{3C1BBF2D-30F6-9E40-A806-5A16815BC5D0}"/>
              </a:ext>
            </a:extLst>
          </p:cNvPr>
          <p:cNvSpPr>
            <a:spLocks noGrp="1"/>
          </p:cNvSpPr>
          <p:nvPr>
            <p:ph type="sldNum" sz="quarter" idx="12"/>
          </p:nvPr>
        </p:nvSpPr>
        <p:spPr/>
        <p:txBody>
          <a:bodyPr/>
          <a:lstStyle/>
          <a:p>
            <a:fld id="{E8EF12A2-F582-F847-BCC6-22051BF33486}" type="slidenum">
              <a:rPr lang="en-US" smtClean="0"/>
              <a:t>‹#›</a:t>
            </a:fld>
            <a:endParaRPr lang="en-US"/>
          </a:p>
        </p:txBody>
      </p:sp>
    </p:spTree>
    <p:extLst>
      <p:ext uri="{BB962C8B-B14F-4D97-AF65-F5344CB8AC3E}">
        <p14:creationId xmlns:p14="http://schemas.microsoft.com/office/powerpoint/2010/main" val="7548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14B1A-7033-B848-87B5-73A87F247D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7085CC-DC7B-DF4B-8354-FBF1A24B35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3DB9C1-4B59-6C42-8131-D5CFC5798F80}"/>
              </a:ext>
            </a:extLst>
          </p:cNvPr>
          <p:cNvSpPr>
            <a:spLocks noGrp="1"/>
          </p:cNvSpPr>
          <p:nvPr>
            <p:ph type="dt" sz="half" idx="10"/>
          </p:nvPr>
        </p:nvSpPr>
        <p:spPr/>
        <p:txBody>
          <a:bodyPr/>
          <a:lstStyle/>
          <a:p>
            <a:fld id="{9C7826DD-B443-CC4D-96D8-1AFAE7DCE139}" type="datetime1">
              <a:rPr lang="en-US" smtClean="0"/>
              <a:t>2/19/2025</a:t>
            </a:fld>
            <a:endParaRPr lang="en-US"/>
          </a:p>
        </p:txBody>
      </p:sp>
      <p:sp>
        <p:nvSpPr>
          <p:cNvPr id="5" name="Footer Placeholder 4">
            <a:extLst>
              <a:ext uri="{FF2B5EF4-FFF2-40B4-BE49-F238E27FC236}">
                <a16:creationId xmlns:a16="http://schemas.microsoft.com/office/drawing/2014/main" id="{EC7C62C2-C06A-1944-B2AA-1CD824C83E70}"/>
              </a:ext>
            </a:extLst>
          </p:cNvPr>
          <p:cNvSpPr>
            <a:spLocks noGrp="1"/>
          </p:cNvSpPr>
          <p:nvPr>
            <p:ph type="ftr" sz="quarter" idx="11"/>
          </p:nvPr>
        </p:nvSpPr>
        <p:spPr/>
        <p:txBody>
          <a:bodyPr/>
          <a:lstStyle/>
          <a:p>
            <a:r>
              <a:rPr lang="en-US"/>
              <a:t>WESTERN WASHINGTON UNIVERSITY</a:t>
            </a:r>
          </a:p>
        </p:txBody>
      </p:sp>
      <p:sp>
        <p:nvSpPr>
          <p:cNvPr id="6" name="Slide Number Placeholder 5">
            <a:extLst>
              <a:ext uri="{FF2B5EF4-FFF2-40B4-BE49-F238E27FC236}">
                <a16:creationId xmlns:a16="http://schemas.microsoft.com/office/drawing/2014/main" id="{86607712-9924-B944-983D-36728A81E555}"/>
              </a:ext>
            </a:extLst>
          </p:cNvPr>
          <p:cNvSpPr>
            <a:spLocks noGrp="1"/>
          </p:cNvSpPr>
          <p:nvPr>
            <p:ph type="sldNum" sz="quarter" idx="12"/>
          </p:nvPr>
        </p:nvSpPr>
        <p:spPr/>
        <p:txBody>
          <a:bodyPr/>
          <a:lstStyle/>
          <a:p>
            <a:fld id="{E8EF12A2-F582-F847-BCC6-22051BF33486}" type="slidenum">
              <a:rPr lang="en-US" smtClean="0"/>
              <a:t>‹#›</a:t>
            </a:fld>
            <a:endParaRPr lang="en-US"/>
          </a:p>
        </p:txBody>
      </p:sp>
    </p:spTree>
    <p:extLst>
      <p:ext uri="{BB962C8B-B14F-4D97-AF65-F5344CB8AC3E}">
        <p14:creationId xmlns:p14="http://schemas.microsoft.com/office/powerpoint/2010/main" val="1079204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3E588-3A46-C94D-9CDB-2BB7E522D5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33A8DF-4242-9F4A-BAB3-917AFE0EFA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13E964-AD4B-A34C-BE6E-573F7FA663E0}"/>
              </a:ext>
            </a:extLst>
          </p:cNvPr>
          <p:cNvSpPr>
            <a:spLocks noGrp="1"/>
          </p:cNvSpPr>
          <p:nvPr>
            <p:ph type="dt" sz="half" idx="10"/>
          </p:nvPr>
        </p:nvSpPr>
        <p:spPr/>
        <p:txBody>
          <a:bodyPr/>
          <a:lstStyle/>
          <a:p>
            <a:fld id="{7D28CF7B-4400-F441-BE80-59F117495AED}" type="datetime1">
              <a:rPr lang="en-US" smtClean="0"/>
              <a:t>2/19/2025</a:t>
            </a:fld>
            <a:endParaRPr lang="en-US"/>
          </a:p>
        </p:txBody>
      </p:sp>
      <p:sp>
        <p:nvSpPr>
          <p:cNvPr id="5" name="Footer Placeholder 4">
            <a:extLst>
              <a:ext uri="{FF2B5EF4-FFF2-40B4-BE49-F238E27FC236}">
                <a16:creationId xmlns:a16="http://schemas.microsoft.com/office/drawing/2014/main" id="{FAD4174B-1D73-EE40-89FE-9D6E24D50DFF}"/>
              </a:ext>
            </a:extLst>
          </p:cNvPr>
          <p:cNvSpPr>
            <a:spLocks noGrp="1"/>
          </p:cNvSpPr>
          <p:nvPr>
            <p:ph type="ftr" sz="quarter" idx="11"/>
          </p:nvPr>
        </p:nvSpPr>
        <p:spPr/>
        <p:txBody>
          <a:bodyPr/>
          <a:lstStyle/>
          <a:p>
            <a:r>
              <a:rPr lang="en-US"/>
              <a:t>WESTERN WASHINGTON UNIVERSITY</a:t>
            </a:r>
          </a:p>
        </p:txBody>
      </p:sp>
      <p:sp>
        <p:nvSpPr>
          <p:cNvPr id="6" name="Slide Number Placeholder 5">
            <a:extLst>
              <a:ext uri="{FF2B5EF4-FFF2-40B4-BE49-F238E27FC236}">
                <a16:creationId xmlns:a16="http://schemas.microsoft.com/office/drawing/2014/main" id="{D4CB3EB9-CB61-0244-A731-72BF615DF311}"/>
              </a:ext>
            </a:extLst>
          </p:cNvPr>
          <p:cNvSpPr>
            <a:spLocks noGrp="1"/>
          </p:cNvSpPr>
          <p:nvPr>
            <p:ph type="sldNum" sz="quarter" idx="12"/>
          </p:nvPr>
        </p:nvSpPr>
        <p:spPr/>
        <p:txBody>
          <a:bodyPr/>
          <a:lstStyle/>
          <a:p>
            <a:fld id="{E8EF12A2-F582-F847-BCC6-22051BF33486}" type="slidenum">
              <a:rPr lang="en-US" smtClean="0"/>
              <a:t>‹#›</a:t>
            </a:fld>
            <a:endParaRPr lang="en-US"/>
          </a:p>
        </p:txBody>
      </p:sp>
    </p:spTree>
    <p:extLst>
      <p:ext uri="{BB962C8B-B14F-4D97-AF65-F5344CB8AC3E}">
        <p14:creationId xmlns:p14="http://schemas.microsoft.com/office/powerpoint/2010/main" val="2317025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C2F7D-80D2-8244-8D39-1D31389FA5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EF7E0F-6944-7A4C-B0D8-114C54E6E4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050AFA-F665-7948-BBB2-5CCFDFF924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50CE5F-C7EC-0348-880C-DBF37CF2363C}"/>
              </a:ext>
            </a:extLst>
          </p:cNvPr>
          <p:cNvSpPr>
            <a:spLocks noGrp="1"/>
          </p:cNvSpPr>
          <p:nvPr>
            <p:ph type="dt" sz="half" idx="10"/>
          </p:nvPr>
        </p:nvSpPr>
        <p:spPr/>
        <p:txBody>
          <a:bodyPr/>
          <a:lstStyle/>
          <a:p>
            <a:fld id="{93C81D46-4783-8A48-8B77-6BDE8A100E9A}" type="datetime1">
              <a:rPr lang="en-US" smtClean="0"/>
              <a:t>2/19/2025</a:t>
            </a:fld>
            <a:endParaRPr lang="en-US"/>
          </a:p>
        </p:txBody>
      </p:sp>
      <p:sp>
        <p:nvSpPr>
          <p:cNvPr id="6" name="Footer Placeholder 5">
            <a:extLst>
              <a:ext uri="{FF2B5EF4-FFF2-40B4-BE49-F238E27FC236}">
                <a16:creationId xmlns:a16="http://schemas.microsoft.com/office/drawing/2014/main" id="{302AE867-9C34-A84D-9364-6F978CC0DE8B}"/>
              </a:ext>
            </a:extLst>
          </p:cNvPr>
          <p:cNvSpPr>
            <a:spLocks noGrp="1"/>
          </p:cNvSpPr>
          <p:nvPr>
            <p:ph type="ftr" sz="quarter" idx="11"/>
          </p:nvPr>
        </p:nvSpPr>
        <p:spPr/>
        <p:txBody>
          <a:bodyPr/>
          <a:lstStyle/>
          <a:p>
            <a:r>
              <a:rPr lang="en-US"/>
              <a:t>WESTERN WASHINGTON UNIVERSITY</a:t>
            </a:r>
          </a:p>
        </p:txBody>
      </p:sp>
      <p:sp>
        <p:nvSpPr>
          <p:cNvPr id="7" name="Slide Number Placeholder 6">
            <a:extLst>
              <a:ext uri="{FF2B5EF4-FFF2-40B4-BE49-F238E27FC236}">
                <a16:creationId xmlns:a16="http://schemas.microsoft.com/office/drawing/2014/main" id="{7F5607DA-54AF-7E42-9BB8-99298CDE32E1}"/>
              </a:ext>
            </a:extLst>
          </p:cNvPr>
          <p:cNvSpPr>
            <a:spLocks noGrp="1"/>
          </p:cNvSpPr>
          <p:nvPr>
            <p:ph type="sldNum" sz="quarter" idx="12"/>
          </p:nvPr>
        </p:nvSpPr>
        <p:spPr/>
        <p:txBody>
          <a:bodyPr/>
          <a:lstStyle/>
          <a:p>
            <a:fld id="{E8EF12A2-F582-F847-BCC6-22051BF33486}" type="slidenum">
              <a:rPr lang="en-US" smtClean="0"/>
              <a:t>‹#›</a:t>
            </a:fld>
            <a:endParaRPr lang="en-US"/>
          </a:p>
        </p:txBody>
      </p:sp>
    </p:spTree>
    <p:extLst>
      <p:ext uri="{BB962C8B-B14F-4D97-AF65-F5344CB8AC3E}">
        <p14:creationId xmlns:p14="http://schemas.microsoft.com/office/powerpoint/2010/main" val="3807034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771C-93F0-D443-AB56-1CE384E48F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3B32D4-91F8-A34B-BBCC-8FAEF3F7F6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6F92B1-36EE-C943-AA05-536804CE00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EB9135-5B35-E740-9168-5E53559410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E9BCA9-F2F6-5D41-A9D1-6FAD627C60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71E02F-AF67-8C4C-BA68-DCC1819B6B6B}"/>
              </a:ext>
            </a:extLst>
          </p:cNvPr>
          <p:cNvSpPr>
            <a:spLocks noGrp="1"/>
          </p:cNvSpPr>
          <p:nvPr>
            <p:ph type="dt" sz="half" idx="10"/>
          </p:nvPr>
        </p:nvSpPr>
        <p:spPr/>
        <p:txBody>
          <a:bodyPr/>
          <a:lstStyle/>
          <a:p>
            <a:fld id="{43340820-3096-8A48-BBDD-A6347C24CDCB}" type="datetime1">
              <a:rPr lang="en-US" smtClean="0"/>
              <a:t>2/19/2025</a:t>
            </a:fld>
            <a:endParaRPr lang="en-US"/>
          </a:p>
        </p:txBody>
      </p:sp>
      <p:sp>
        <p:nvSpPr>
          <p:cNvPr id="8" name="Footer Placeholder 7">
            <a:extLst>
              <a:ext uri="{FF2B5EF4-FFF2-40B4-BE49-F238E27FC236}">
                <a16:creationId xmlns:a16="http://schemas.microsoft.com/office/drawing/2014/main" id="{3EBBC1A1-5E46-C446-A4B1-8A5E981ABED9}"/>
              </a:ext>
            </a:extLst>
          </p:cNvPr>
          <p:cNvSpPr>
            <a:spLocks noGrp="1"/>
          </p:cNvSpPr>
          <p:nvPr>
            <p:ph type="ftr" sz="quarter" idx="11"/>
          </p:nvPr>
        </p:nvSpPr>
        <p:spPr/>
        <p:txBody>
          <a:bodyPr/>
          <a:lstStyle/>
          <a:p>
            <a:r>
              <a:rPr lang="en-US"/>
              <a:t>WESTERN WASHINGTON UNIVERSITY</a:t>
            </a:r>
          </a:p>
        </p:txBody>
      </p:sp>
      <p:sp>
        <p:nvSpPr>
          <p:cNvPr id="9" name="Slide Number Placeholder 8">
            <a:extLst>
              <a:ext uri="{FF2B5EF4-FFF2-40B4-BE49-F238E27FC236}">
                <a16:creationId xmlns:a16="http://schemas.microsoft.com/office/drawing/2014/main" id="{725155FC-4E7B-544E-8D6A-F181BD6BBE23}"/>
              </a:ext>
            </a:extLst>
          </p:cNvPr>
          <p:cNvSpPr>
            <a:spLocks noGrp="1"/>
          </p:cNvSpPr>
          <p:nvPr>
            <p:ph type="sldNum" sz="quarter" idx="12"/>
          </p:nvPr>
        </p:nvSpPr>
        <p:spPr/>
        <p:txBody>
          <a:bodyPr/>
          <a:lstStyle/>
          <a:p>
            <a:fld id="{E8EF12A2-F582-F847-BCC6-22051BF33486}" type="slidenum">
              <a:rPr lang="en-US" smtClean="0"/>
              <a:t>‹#›</a:t>
            </a:fld>
            <a:endParaRPr lang="en-US"/>
          </a:p>
        </p:txBody>
      </p:sp>
    </p:spTree>
    <p:extLst>
      <p:ext uri="{BB962C8B-B14F-4D97-AF65-F5344CB8AC3E}">
        <p14:creationId xmlns:p14="http://schemas.microsoft.com/office/powerpoint/2010/main" val="304207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D5FEF-334C-3349-B162-F4B2BAC4EA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644A49-237A-3B46-9FD7-15B2CD682A8B}"/>
              </a:ext>
            </a:extLst>
          </p:cNvPr>
          <p:cNvSpPr>
            <a:spLocks noGrp="1"/>
          </p:cNvSpPr>
          <p:nvPr>
            <p:ph type="dt" sz="half" idx="10"/>
          </p:nvPr>
        </p:nvSpPr>
        <p:spPr/>
        <p:txBody>
          <a:bodyPr/>
          <a:lstStyle/>
          <a:p>
            <a:fld id="{1FCD1542-9277-6543-A0A6-911115768131}" type="datetime1">
              <a:rPr lang="en-US" smtClean="0"/>
              <a:t>2/19/2025</a:t>
            </a:fld>
            <a:endParaRPr lang="en-US"/>
          </a:p>
        </p:txBody>
      </p:sp>
      <p:sp>
        <p:nvSpPr>
          <p:cNvPr id="4" name="Footer Placeholder 3">
            <a:extLst>
              <a:ext uri="{FF2B5EF4-FFF2-40B4-BE49-F238E27FC236}">
                <a16:creationId xmlns:a16="http://schemas.microsoft.com/office/drawing/2014/main" id="{760AE26E-B608-6D40-AD1F-03A46D10AC6A}"/>
              </a:ext>
            </a:extLst>
          </p:cNvPr>
          <p:cNvSpPr>
            <a:spLocks noGrp="1"/>
          </p:cNvSpPr>
          <p:nvPr>
            <p:ph type="ftr" sz="quarter" idx="11"/>
          </p:nvPr>
        </p:nvSpPr>
        <p:spPr/>
        <p:txBody>
          <a:bodyPr/>
          <a:lstStyle/>
          <a:p>
            <a:r>
              <a:rPr lang="en-US"/>
              <a:t>WESTERN WASHINGTON UNIVERSITY</a:t>
            </a:r>
          </a:p>
        </p:txBody>
      </p:sp>
      <p:sp>
        <p:nvSpPr>
          <p:cNvPr id="5" name="Slide Number Placeholder 4">
            <a:extLst>
              <a:ext uri="{FF2B5EF4-FFF2-40B4-BE49-F238E27FC236}">
                <a16:creationId xmlns:a16="http://schemas.microsoft.com/office/drawing/2014/main" id="{0206F6A6-91F5-844E-B84C-D2B60611F6F6}"/>
              </a:ext>
            </a:extLst>
          </p:cNvPr>
          <p:cNvSpPr>
            <a:spLocks noGrp="1"/>
          </p:cNvSpPr>
          <p:nvPr>
            <p:ph type="sldNum" sz="quarter" idx="12"/>
          </p:nvPr>
        </p:nvSpPr>
        <p:spPr/>
        <p:txBody>
          <a:bodyPr/>
          <a:lstStyle/>
          <a:p>
            <a:fld id="{E8EF12A2-F582-F847-BCC6-22051BF33486}" type="slidenum">
              <a:rPr lang="en-US" smtClean="0"/>
              <a:t>‹#›</a:t>
            </a:fld>
            <a:endParaRPr lang="en-US"/>
          </a:p>
        </p:txBody>
      </p:sp>
    </p:spTree>
    <p:extLst>
      <p:ext uri="{BB962C8B-B14F-4D97-AF65-F5344CB8AC3E}">
        <p14:creationId xmlns:p14="http://schemas.microsoft.com/office/powerpoint/2010/main" val="4222182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677153-FBB3-CE4F-B6FE-B6B2FBA67966}"/>
              </a:ext>
            </a:extLst>
          </p:cNvPr>
          <p:cNvSpPr>
            <a:spLocks noGrp="1"/>
          </p:cNvSpPr>
          <p:nvPr>
            <p:ph type="dt" sz="half" idx="10"/>
          </p:nvPr>
        </p:nvSpPr>
        <p:spPr/>
        <p:txBody>
          <a:bodyPr/>
          <a:lstStyle/>
          <a:p>
            <a:fld id="{AB4EA4D3-42C3-6640-A20B-9DC3DB1A36E4}" type="datetime1">
              <a:rPr lang="en-US" smtClean="0"/>
              <a:t>2/19/2025</a:t>
            </a:fld>
            <a:endParaRPr lang="en-US"/>
          </a:p>
        </p:txBody>
      </p:sp>
      <p:sp>
        <p:nvSpPr>
          <p:cNvPr id="3" name="Footer Placeholder 2">
            <a:extLst>
              <a:ext uri="{FF2B5EF4-FFF2-40B4-BE49-F238E27FC236}">
                <a16:creationId xmlns:a16="http://schemas.microsoft.com/office/drawing/2014/main" id="{1054164C-1FCC-D34B-9FE1-A3F666209AA1}"/>
              </a:ext>
            </a:extLst>
          </p:cNvPr>
          <p:cNvSpPr>
            <a:spLocks noGrp="1"/>
          </p:cNvSpPr>
          <p:nvPr>
            <p:ph type="ftr" sz="quarter" idx="11"/>
          </p:nvPr>
        </p:nvSpPr>
        <p:spPr/>
        <p:txBody>
          <a:bodyPr/>
          <a:lstStyle/>
          <a:p>
            <a:r>
              <a:rPr lang="en-US"/>
              <a:t>WESTERN WASHINGTON UNIVERSITY</a:t>
            </a:r>
          </a:p>
        </p:txBody>
      </p:sp>
      <p:sp>
        <p:nvSpPr>
          <p:cNvPr id="4" name="Slide Number Placeholder 3">
            <a:extLst>
              <a:ext uri="{FF2B5EF4-FFF2-40B4-BE49-F238E27FC236}">
                <a16:creationId xmlns:a16="http://schemas.microsoft.com/office/drawing/2014/main" id="{C4A43295-9B39-C24C-ACC9-C60CC3871C67}"/>
              </a:ext>
            </a:extLst>
          </p:cNvPr>
          <p:cNvSpPr>
            <a:spLocks noGrp="1"/>
          </p:cNvSpPr>
          <p:nvPr>
            <p:ph type="sldNum" sz="quarter" idx="12"/>
          </p:nvPr>
        </p:nvSpPr>
        <p:spPr/>
        <p:txBody>
          <a:bodyPr/>
          <a:lstStyle/>
          <a:p>
            <a:fld id="{E8EF12A2-F582-F847-BCC6-22051BF33486}" type="slidenum">
              <a:rPr lang="en-US" smtClean="0"/>
              <a:t>‹#›</a:t>
            </a:fld>
            <a:endParaRPr lang="en-US"/>
          </a:p>
        </p:txBody>
      </p:sp>
    </p:spTree>
    <p:extLst>
      <p:ext uri="{BB962C8B-B14F-4D97-AF65-F5344CB8AC3E}">
        <p14:creationId xmlns:p14="http://schemas.microsoft.com/office/powerpoint/2010/main" val="3079176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7D507-956E-A841-A9E3-C76D4DBCF9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C932EE-9C38-E34F-9B0C-DAB2229D48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46A31D-76DA-CD42-80C9-FC30F026E1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B3650-0F7A-184C-BB42-1429C8A06E24}"/>
              </a:ext>
            </a:extLst>
          </p:cNvPr>
          <p:cNvSpPr>
            <a:spLocks noGrp="1"/>
          </p:cNvSpPr>
          <p:nvPr>
            <p:ph type="dt" sz="half" idx="10"/>
          </p:nvPr>
        </p:nvSpPr>
        <p:spPr/>
        <p:txBody>
          <a:bodyPr/>
          <a:lstStyle/>
          <a:p>
            <a:fld id="{9349CF00-F8F9-7342-921E-1AE39B549E33}" type="datetime1">
              <a:rPr lang="en-US" smtClean="0"/>
              <a:t>2/19/2025</a:t>
            </a:fld>
            <a:endParaRPr lang="en-US"/>
          </a:p>
        </p:txBody>
      </p:sp>
      <p:sp>
        <p:nvSpPr>
          <p:cNvPr id="6" name="Footer Placeholder 5">
            <a:extLst>
              <a:ext uri="{FF2B5EF4-FFF2-40B4-BE49-F238E27FC236}">
                <a16:creationId xmlns:a16="http://schemas.microsoft.com/office/drawing/2014/main" id="{066B25EB-7139-9D45-8A6C-F9C2F00A1A22}"/>
              </a:ext>
            </a:extLst>
          </p:cNvPr>
          <p:cNvSpPr>
            <a:spLocks noGrp="1"/>
          </p:cNvSpPr>
          <p:nvPr>
            <p:ph type="ftr" sz="quarter" idx="11"/>
          </p:nvPr>
        </p:nvSpPr>
        <p:spPr/>
        <p:txBody>
          <a:bodyPr/>
          <a:lstStyle/>
          <a:p>
            <a:r>
              <a:rPr lang="en-US"/>
              <a:t>WESTERN WASHINGTON UNIVERSITY</a:t>
            </a:r>
          </a:p>
        </p:txBody>
      </p:sp>
      <p:sp>
        <p:nvSpPr>
          <p:cNvPr id="7" name="Slide Number Placeholder 6">
            <a:extLst>
              <a:ext uri="{FF2B5EF4-FFF2-40B4-BE49-F238E27FC236}">
                <a16:creationId xmlns:a16="http://schemas.microsoft.com/office/drawing/2014/main" id="{0AED5249-6491-1C41-8D9F-E1E4FF0D39B7}"/>
              </a:ext>
            </a:extLst>
          </p:cNvPr>
          <p:cNvSpPr>
            <a:spLocks noGrp="1"/>
          </p:cNvSpPr>
          <p:nvPr>
            <p:ph type="sldNum" sz="quarter" idx="12"/>
          </p:nvPr>
        </p:nvSpPr>
        <p:spPr/>
        <p:txBody>
          <a:bodyPr/>
          <a:lstStyle/>
          <a:p>
            <a:fld id="{E8EF12A2-F582-F847-BCC6-22051BF33486}" type="slidenum">
              <a:rPr lang="en-US" smtClean="0"/>
              <a:t>‹#›</a:t>
            </a:fld>
            <a:endParaRPr lang="en-US"/>
          </a:p>
        </p:txBody>
      </p:sp>
    </p:spTree>
    <p:extLst>
      <p:ext uri="{BB962C8B-B14F-4D97-AF65-F5344CB8AC3E}">
        <p14:creationId xmlns:p14="http://schemas.microsoft.com/office/powerpoint/2010/main" val="1039364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4418C-3065-EA40-B7B9-DB4BC3CBF5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9F2DD4-B82B-BE46-8F1C-E71C15ED00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5049DB8-AF45-3142-9FB5-17DF3B4DD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309000-D418-7F46-83C5-CCE35A197B26}"/>
              </a:ext>
            </a:extLst>
          </p:cNvPr>
          <p:cNvSpPr>
            <a:spLocks noGrp="1"/>
          </p:cNvSpPr>
          <p:nvPr>
            <p:ph type="dt" sz="half" idx="10"/>
          </p:nvPr>
        </p:nvSpPr>
        <p:spPr/>
        <p:txBody>
          <a:bodyPr/>
          <a:lstStyle/>
          <a:p>
            <a:fld id="{149CD281-0F1D-AA45-8040-007EE6ED5C28}" type="datetime1">
              <a:rPr lang="en-US" smtClean="0"/>
              <a:t>2/19/2025</a:t>
            </a:fld>
            <a:endParaRPr lang="en-US"/>
          </a:p>
        </p:txBody>
      </p:sp>
      <p:sp>
        <p:nvSpPr>
          <p:cNvPr id="6" name="Footer Placeholder 5">
            <a:extLst>
              <a:ext uri="{FF2B5EF4-FFF2-40B4-BE49-F238E27FC236}">
                <a16:creationId xmlns:a16="http://schemas.microsoft.com/office/drawing/2014/main" id="{31795E6F-F860-5841-91B1-3FE1EF8A1E98}"/>
              </a:ext>
            </a:extLst>
          </p:cNvPr>
          <p:cNvSpPr>
            <a:spLocks noGrp="1"/>
          </p:cNvSpPr>
          <p:nvPr>
            <p:ph type="ftr" sz="quarter" idx="11"/>
          </p:nvPr>
        </p:nvSpPr>
        <p:spPr/>
        <p:txBody>
          <a:bodyPr/>
          <a:lstStyle/>
          <a:p>
            <a:r>
              <a:rPr lang="en-US"/>
              <a:t>WESTERN WASHINGTON UNIVERSITY</a:t>
            </a:r>
          </a:p>
        </p:txBody>
      </p:sp>
      <p:sp>
        <p:nvSpPr>
          <p:cNvPr id="7" name="Slide Number Placeholder 6">
            <a:extLst>
              <a:ext uri="{FF2B5EF4-FFF2-40B4-BE49-F238E27FC236}">
                <a16:creationId xmlns:a16="http://schemas.microsoft.com/office/drawing/2014/main" id="{179B42C1-26BA-0340-98FB-6500C856916E}"/>
              </a:ext>
            </a:extLst>
          </p:cNvPr>
          <p:cNvSpPr>
            <a:spLocks noGrp="1"/>
          </p:cNvSpPr>
          <p:nvPr>
            <p:ph type="sldNum" sz="quarter" idx="12"/>
          </p:nvPr>
        </p:nvSpPr>
        <p:spPr/>
        <p:txBody>
          <a:bodyPr/>
          <a:lstStyle/>
          <a:p>
            <a:fld id="{E8EF12A2-F582-F847-BCC6-22051BF33486}" type="slidenum">
              <a:rPr lang="en-US" smtClean="0"/>
              <a:t>‹#›</a:t>
            </a:fld>
            <a:endParaRPr lang="en-US"/>
          </a:p>
        </p:txBody>
      </p:sp>
    </p:spTree>
    <p:extLst>
      <p:ext uri="{BB962C8B-B14F-4D97-AF65-F5344CB8AC3E}">
        <p14:creationId xmlns:p14="http://schemas.microsoft.com/office/powerpoint/2010/main" val="506269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F8AD33-926F-4B42-9418-36DFA82CFC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8CEABD1-B599-E640-A5BC-85ED9E3983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021478D-5AD1-0D42-BF98-B5F0B230DB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Fira Sans Regular" panose="020B0503050000020004" pitchFamily="34" charset="0"/>
              </a:defRPr>
            </a:lvl1pPr>
          </a:lstStyle>
          <a:p>
            <a:fld id="{D9904ED6-48CA-1048-8D22-120116D3ED95}" type="datetime1">
              <a:rPr lang="en-US" smtClean="0"/>
              <a:t>2/19/2025</a:t>
            </a:fld>
            <a:endParaRPr lang="en-US" dirty="0"/>
          </a:p>
        </p:txBody>
      </p:sp>
      <p:sp>
        <p:nvSpPr>
          <p:cNvPr id="5" name="Footer Placeholder 4">
            <a:extLst>
              <a:ext uri="{FF2B5EF4-FFF2-40B4-BE49-F238E27FC236}">
                <a16:creationId xmlns:a16="http://schemas.microsoft.com/office/drawing/2014/main" id="{AB6B538E-D599-9546-B6C9-29BD917BA9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Fira Sans Regular" panose="020B0503050000020004" pitchFamily="34" charset="0"/>
              </a:defRPr>
            </a:lvl1pPr>
          </a:lstStyle>
          <a:p>
            <a:r>
              <a:rPr lang="en-US"/>
              <a:t>WESTERN WASHINGTON UNIVERSITY</a:t>
            </a:r>
            <a:endParaRPr lang="en-US" dirty="0"/>
          </a:p>
        </p:txBody>
      </p:sp>
      <p:sp>
        <p:nvSpPr>
          <p:cNvPr id="6" name="Slide Number Placeholder 5">
            <a:extLst>
              <a:ext uri="{FF2B5EF4-FFF2-40B4-BE49-F238E27FC236}">
                <a16:creationId xmlns:a16="http://schemas.microsoft.com/office/drawing/2014/main" id="{F9421EAE-B255-4343-A52E-927E9F9C8A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Fira Sans Regular" panose="020B0503050000020004" pitchFamily="34" charset="0"/>
              </a:defRPr>
            </a:lvl1pPr>
          </a:lstStyle>
          <a:p>
            <a:fld id="{E8EF12A2-F582-F847-BCC6-22051BF33486}" type="slidenum">
              <a:rPr lang="en-US" smtClean="0"/>
              <a:pPr/>
              <a:t>‹#›</a:t>
            </a:fld>
            <a:endParaRPr lang="en-US" dirty="0"/>
          </a:p>
        </p:txBody>
      </p:sp>
    </p:spTree>
    <p:extLst>
      <p:ext uri="{BB962C8B-B14F-4D97-AF65-F5344CB8AC3E}">
        <p14:creationId xmlns:p14="http://schemas.microsoft.com/office/powerpoint/2010/main" val="28300342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Montserrat 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ira Sans Regular" panose="020B05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ira Sans Regular" panose="020B05030500000200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ira Sans Regular" panose="020B050305000002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ra Sans Regular" panose="020B0503050000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ra Sans Regular" panose="020B050305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library.wwu.edu/subscription-review"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s://library.wwu.edu/consult-library-professional#subject"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mailto:library.collections@wwu.edu" TargetMode="External"/><Relationship Id="rId3" Type="http://schemas.openxmlformats.org/officeDocument/2006/relationships/hyperlink" Target="https://library.wwu.edu/subscription-review" TargetMode="External"/><Relationship Id="rId7" Type="http://schemas.openxmlformats.org/officeDocument/2006/relationships/hyperlink" Target="mailto:lib.humanities@wwu.edu"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mailto:lib.stem@wwu.edu" TargetMode="External"/><Relationship Id="rId5" Type="http://schemas.openxmlformats.org/officeDocument/2006/relationships/hyperlink" Target="mailto:lib.socialscience@wwu.edu" TargetMode="External"/><Relationship Id="rId4" Type="http://schemas.openxmlformats.org/officeDocument/2006/relationships/hyperlink" Target="https://library.wwu.edu/consult-library-professional#subjec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608DB-E959-3B4C-8BE9-1AF5078037D9}"/>
              </a:ext>
            </a:extLst>
          </p:cNvPr>
          <p:cNvSpPr>
            <a:spLocks noGrp="1"/>
          </p:cNvSpPr>
          <p:nvPr>
            <p:ph type="title"/>
          </p:nvPr>
        </p:nvSpPr>
        <p:spPr>
          <a:xfrm>
            <a:off x="831850" y="971550"/>
            <a:ext cx="10515600" cy="3590925"/>
          </a:xfrm>
        </p:spPr>
        <p:txBody>
          <a:bodyPr/>
          <a:lstStyle/>
          <a:p>
            <a:r>
              <a:rPr lang="en-US" dirty="0">
                <a:solidFill>
                  <a:srgbClr val="0C8FD3"/>
                </a:solidFill>
                <a:latin typeface="Montserrat Bold"/>
              </a:rPr>
              <a:t>We will begin soon!</a:t>
            </a:r>
            <a:endParaRPr lang="en-US" dirty="0"/>
          </a:p>
        </p:txBody>
      </p:sp>
      <p:sp>
        <p:nvSpPr>
          <p:cNvPr id="3" name="Text Placeholder 2">
            <a:extLst>
              <a:ext uri="{FF2B5EF4-FFF2-40B4-BE49-F238E27FC236}">
                <a16:creationId xmlns:a16="http://schemas.microsoft.com/office/drawing/2014/main" id="{80F415CC-AD2A-BB42-B251-4096EDA107ED}"/>
              </a:ext>
            </a:extLst>
          </p:cNvPr>
          <p:cNvSpPr>
            <a:spLocks noGrp="1"/>
          </p:cNvSpPr>
          <p:nvPr>
            <p:ph type="body" idx="1"/>
          </p:nvPr>
        </p:nvSpPr>
        <p:spPr>
          <a:xfrm>
            <a:off x="831850" y="4784271"/>
            <a:ext cx="10515600" cy="1305379"/>
          </a:xfrm>
        </p:spPr>
        <p:txBody>
          <a:bodyPr vert="horz" lIns="91440" tIns="45720" rIns="91440" bIns="45720" rtlCol="0" anchor="t">
            <a:normAutofit/>
          </a:bodyPr>
          <a:lstStyle/>
          <a:p>
            <a:r>
              <a:rPr lang="en-US" dirty="0">
                <a:solidFill>
                  <a:srgbClr val="0C8FD3"/>
                </a:solidFill>
                <a:latin typeface="Fira Sans Regular"/>
              </a:rPr>
              <a:t>Thank you for your patience.</a:t>
            </a:r>
            <a:endParaRPr lang="en-US" dirty="0"/>
          </a:p>
        </p:txBody>
      </p:sp>
      <p:sp>
        <p:nvSpPr>
          <p:cNvPr id="4" name="Footer Placeholder 3">
            <a:extLst>
              <a:ext uri="{FF2B5EF4-FFF2-40B4-BE49-F238E27FC236}">
                <a16:creationId xmlns:a16="http://schemas.microsoft.com/office/drawing/2014/main" id="{EC18BCA5-75FB-0A4E-9DBF-219A6E5CADCC}"/>
              </a:ext>
            </a:extLst>
          </p:cNvPr>
          <p:cNvSpPr>
            <a:spLocks noGrp="1"/>
          </p:cNvSpPr>
          <p:nvPr>
            <p:ph type="ftr" sz="quarter" idx="11"/>
          </p:nvPr>
        </p:nvSpPr>
        <p:spPr>
          <a:xfrm>
            <a:off x="0" y="6396249"/>
            <a:ext cx="12192000" cy="365125"/>
          </a:xfrm>
        </p:spPr>
        <p:txBody>
          <a:bodyPr/>
          <a:lstStyle/>
          <a:p>
            <a:r>
              <a:rPr lang="en-US" b="1" dirty="0">
                <a:solidFill>
                  <a:srgbClr val="003F87"/>
                </a:solidFill>
                <a:latin typeface="Montserrat" pitchFamily="2" charset="77"/>
              </a:rPr>
              <a:t>WESTERN WASHINGTON UNIVERSITY </a:t>
            </a:r>
            <a:r>
              <a:rPr lang="en-US" sz="1600" b="1" dirty="0">
                <a:solidFill>
                  <a:srgbClr val="63C2FF"/>
                </a:solidFill>
                <a:latin typeface="Montserrat SemiBold" pitchFamily="2" charset="77"/>
              </a:rPr>
              <a:t>|</a:t>
            </a:r>
            <a:r>
              <a:rPr lang="en-US" b="1" dirty="0">
                <a:solidFill>
                  <a:srgbClr val="003F87"/>
                </a:solidFill>
                <a:latin typeface="Montserrat" pitchFamily="2" charset="77"/>
              </a:rPr>
              <a:t> </a:t>
            </a:r>
            <a:r>
              <a:rPr lang="en-US" b="1" dirty="0">
                <a:solidFill>
                  <a:srgbClr val="0C8FD3"/>
                </a:solidFill>
                <a:latin typeface="Montserrat" pitchFamily="2" charset="77"/>
              </a:rPr>
              <a:t>MAKE WAVES.</a:t>
            </a:r>
          </a:p>
        </p:txBody>
      </p:sp>
      <p:cxnSp>
        <p:nvCxnSpPr>
          <p:cNvPr id="8" name="Straight Connector 7">
            <a:extLst>
              <a:ext uri="{FF2B5EF4-FFF2-40B4-BE49-F238E27FC236}">
                <a16:creationId xmlns:a16="http://schemas.microsoft.com/office/drawing/2014/main" id="{88C5AF6C-724F-8946-921F-B4240CCCFF97}"/>
              </a:ext>
              <a:ext uri="{C183D7F6-B498-43B3-948B-1728B52AA6E4}">
                <adec:decorative xmlns:adec="http://schemas.microsoft.com/office/drawing/2017/decorative" val="1"/>
              </a:ext>
            </a:extLst>
          </p:cNvPr>
          <p:cNvCxnSpPr>
            <a:cxnSpLocks/>
          </p:cNvCxnSpPr>
          <p:nvPr/>
        </p:nvCxnSpPr>
        <p:spPr>
          <a:xfrm>
            <a:off x="0" y="4593843"/>
            <a:ext cx="2130879" cy="0"/>
          </a:xfrm>
          <a:prstGeom prst="line">
            <a:avLst/>
          </a:prstGeom>
          <a:ln w="76200">
            <a:solidFill>
              <a:srgbClr val="63C2FF"/>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8089798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B0D96-D60D-82FF-5A3E-4E6CBCD632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E84DF6-0D10-5259-CD4B-BF6C5ADF2DD0}"/>
              </a:ext>
            </a:extLst>
          </p:cNvPr>
          <p:cNvSpPr>
            <a:spLocks noGrp="1"/>
          </p:cNvSpPr>
          <p:nvPr>
            <p:ph type="title"/>
          </p:nvPr>
        </p:nvSpPr>
        <p:spPr/>
        <p:txBody>
          <a:bodyPr>
            <a:normAutofit/>
          </a:bodyPr>
          <a:lstStyle/>
          <a:p>
            <a:pPr algn="ctr"/>
            <a:r>
              <a:rPr lang="en-US" sz="3600" dirty="0">
                <a:solidFill>
                  <a:srgbClr val="0C8FD3"/>
                </a:solidFill>
                <a:latin typeface="Montserrat Bold"/>
              </a:rPr>
              <a:t>The subscription review process (cont.)</a:t>
            </a:r>
            <a:endParaRPr lang="en-US" sz="3600" dirty="0"/>
          </a:p>
        </p:txBody>
      </p:sp>
      <p:sp>
        <p:nvSpPr>
          <p:cNvPr id="3" name="Footer Placeholder 2">
            <a:extLst>
              <a:ext uri="{FF2B5EF4-FFF2-40B4-BE49-F238E27FC236}">
                <a16:creationId xmlns:a16="http://schemas.microsoft.com/office/drawing/2014/main" id="{B24058D9-2214-4545-9CF8-91B969044C7B}"/>
              </a:ext>
            </a:extLst>
          </p:cNvPr>
          <p:cNvSpPr>
            <a:spLocks noGrp="1"/>
          </p:cNvSpPr>
          <p:nvPr>
            <p:ph type="ftr" sz="quarter" idx="11"/>
          </p:nvPr>
        </p:nvSpPr>
        <p:spPr>
          <a:xfrm>
            <a:off x="0" y="6397171"/>
            <a:ext cx="12192000" cy="365125"/>
          </a:xfrm>
        </p:spPr>
        <p:txBody>
          <a:bodyPr/>
          <a:lstStyle/>
          <a:p>
            <a:r>
              <a:rPr lang="en-US" b="1" dirty="0">
                <a:solidFill>
                  <a:srgbClr val="003F87"/>
                </a:solidFill>
                <a:latin typeface="Montserrat" pitchFamily="2" charset="77"/>
              </a:rPr>
              <a:t>WESTERN WASHINGTON UNIVERSITY </a:t>
            </a:r>
            <a:r>
              <a:rPr lang="en-US" sz="1600" b="1" dirty="0">
                <a:solidFill>
                  <a:srgbClr val="63C2FF"/>
                </a:solidFill>
                <a:latin typeface="Montserrat SemiBold" pitchFamily="2" charset="77"/>
              </a:rPr>
              <a:t>|</a:t>
            </a:r>
            <a:r>
              <a:rPr lang="en-US" b="1" dirty="0">
                <a:solidFill>
                  <a:srgbClr val="003F87"/>
                </a:solidFill>
                <a:latin typeface="Montserrat" pitchFamily="2" charset="77"/>
              </a:rPr>
              <a:t> </a:t>
            </a:r>
            <a:r>
              <a:rPr lang="en-US" b="1" dirty="0">
                <a:solidFill>
                  <a:srgbClr val="0C8FD3"/>
                </a:solidFill>
                <a:latin typeface="Montserrat" pitchFamily="2" charset="77"/>
              </a:rPr>
              <a:t>MAKE WAVES.</a:t>
            </a:r>
          </a:p>
        </p:txBody>
      </p:sp>
      <p:pic>
        <p:nvPicPr>
          <p:cNvPr id="15" name="Picture 14" descr="A screenshot of the subscription review webpage, https://library.wwu.edu/subscription-review.">
            <a:extLst>
              <a:ext uri="{FF2B5EF4-FFF2-40B4-BE49-F238E27FC236}">
                <a16:creationId xmlns:a16="http://schemas.microsoft.com/office/drawing/2014/main" id="{A668D6EB-5ACF-A5BD-659B-6D496D98AE49}"/>
              </a:ext>
            </a:extLst>
          </p:cNvPr>
          <p:cNvPicPr>
            <a:picLocks noChangeAspect="1"/>
          </p:cNvPicPr>
          <p:nvPr/>
        </p:nvPicPr>
        <p:blipFill>
          <a:blip r:embed="rId3"/>
          <a:stretch>
            <a:fillRect/>
          </a:stretch>
        </p:blipFill>
        <p:spPr>
          <a:xfrm>
            <a:off x="919163" y="1791403"/>
            <a:ext cx="10353675" cy="4524375"/>
          </a:xfrm>
          <a:prstGeom prst="rect">
            <a:avLst/>
          </a:prstGeom>
        </p:spPr>
      </p:pic>
      <p:sp>
        <p:nvSpPr>
          <p:cNvPr id="14" name="TextBox 13">
            <a:extLst>
              <a:ext uri="{FF2B5EF4-FFF2-40B4-BE49-F238E27FC236}">
                <a16:creationId xmlns:a16="http://schemas.microsoft.com/office/drawing/2014/main" id="{8E2F1F66-ED72-31DB-AD06-048E8D26C319}"/>
              </a:ext>
            </a:extLst>
          </p:cNvPr>
          <p:cNvSpPr txBox="1"/>
          <p:nvPr/>
        </p:nvSpPr>
        <p:spPr>
          <a:xfrm>
            <a:off x="2450148" y="1528031"/>
            <a:ext cx="7262879" cy="523220"/>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ea typeface="+mn-lt"/>
                <a:cs typeface="+mn-lt"/>
              </a:rPr>
              <a:t>https://library.wwu.edu/subscription-review</a:t>
            </a:r>
            <a:endParaRPr lang="en-US" sz="2800">
              <a:ea typeface="Calibri"/>
              <a:cs typeface="Calibri"/>
            </a:endParaRPr>
          </a:p>
        </p:txBody>
      </p:sp>
    </p:spTree>
    <p:extLst>
      <p:ext uri="{BB962C8B-B14F-4D97-AF65-F5344CB8AC3E}">
        <p14:creationId xmlns:p14="http://schemas.microsoft.com/office/powerpoint/2010/main" val="295511510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7DA8C-EB7C-2570-255B-F28315E592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865C72-989D-0916-D7ED-A0E87453C0BB}"/>
              </a:ext>
            </a:extLst>
          </p:cNvPr>
          <p:cNvSpPr>
            <a:spLocks noGrp="1"/>
          </p:cNvSpPr>
          <p:nvPr>
            <p:ph type="title"/>
          </p:nvPr>
        </p:nvSpPr>
        <p:spPr/>
        <p:txBody>
          <a:bodyPr/>
          <a:lstStyle/>
          <a:p>
            <a:r>
              <a:rPr lang="en-US" dirty="0">
                <a:solidFill>
                  <a:srgbClr val="0C8FD3"/>
                </a:solidFill>
                <a:latin typeface="Montserrat Bold"/>
              </a:rPr>
              <a:t>Some assurances</a:t>
            </a:r>
            <a:endParaRPr lang="en-US" dirty="0"/>
          </a:p>
        </p:txBody>
      </p:sp>
      <p:sp>
        <p:nvSpPr>
          <p:cNvPr id="3" name="Footer Placeholder 2">
            <a:extLst>
              <a:ext uri="{FF2B5EF4-FFF2-40B4-BE49-F238E27FC236}">
                <a16:creationId xmlns:a16="http://schemas.microsoft.com/office/drawing/2014/main" id="{EAC1AB3D-9613-21E5-AEFB-AC9EADB7F3AC}"/>
              </a:ext>
            </a:extLst>
          </p:cNvPr>
          <p:cNvSpPr>
            <a:spLocks noGrp="1"/>
          </p:cNvSpPr>
          <p:nvPr>
            <p:ph type="ftr" sz="quarter" idx="11"/>
          </p:nvPr>
        </p:nvSpPr>
        <p:spPr>
          <a:xfrm>
            <a:off x="0" y="6397171"/>
            <a:ext cx="12192000" cy="365125"/>
          </a:xfrm>
        </p:spPr>
        <p:txBody>
          <a:bodyPr/>
          <a:lstStyle/>
          <a:p>
            <a:r>
              <a:rPr lang="en-US" b="1" dirty="0">
                <a:solidFill>
                  <a:srgbClr val="003F87"/>
                </a:solidFill>
                <a:latin typeface="Montserrat" pitchFamily="2" charset="77"/>
              </a:rPr>
              <a:t>WESTERN WASHINGTON UNIVERSITY </a:t>
            </a:r>
            <a:r>
              <a:rPr lang="en-US" sz="1600" b="1" dirty="0">
                <a:solidFill>
                  <a:srgbClr val="63C2FF"/>
                </a:solidFill>
                <a:latin typeface="Montserrat SemiBold" pitchFamily="2" charset="77"/>
              </a:rPr>
              <a:t>|</a:t>
            </a:r>
            <a:r>
              <a:rPr lang="en-US" b="1" dirty="0">
                <a:solidFill>
                  <a:srgbClr val="003F87"/>
                </a:solidFill>
                <a:latin typeface="Montserrat" pitchFamily="2" charset="77"/>
              </a:rPr>
              <a:t> </a:t>
            </a:r>
            <a:r>
              <a:rPr lang="en-US" b="1" dirty="0">
                <a:solidFill>
                  <a:srgbClr val="0C8FD3"/>
                </a:solidFill>
                <a:latin typeface="Montserrat" pitchFamily="2" charset="77"/>
              </a:rPr>
              <a:t>MAKE WAVES.</a:t>
            </a:r>
          </a:p>
        </p:txBody>
      </p:sp>
      <p:graphicFrame>
        <p:nvGraphicFramePr>
          <p:cNvPr id="4" name="Diagram 3" descr="Three blue boxes containing the words: ILL &amp; Summit; Books; and Services.">
            <a:extLst>
              <a:ext uri="{FF2B5EF4-FFF2-40B4-BE49-F238E27FC236}">
                <a16:creationId xmlns:a16="http://schemas.microsoft.com/office/drawing/2014/main" id="{2A5B8FC9-5434-87C4-165D-19C979610C6E}"/>
              </a:ext>
            </a:extLst>
          </p:cNvPr>
          <p:cNvGraphicFramePr/>
          <p:nvPr>
            <p:extLst>
              <p:ext uri="{D42A27DB-BD31-4B8C-83A1-F6EECF244321}">
                <p14:modId xmlns:p14="http://schemas.microsoft.com/office/powerpoint/2010/main" val="2968336539"/>
              </p:ext>
            </p:extLst>
          </p:nvPr>
        </p:nvGraphicFramePr>
        <p:xfrm>
          <a:off x="2650787" y="1600200"/>
          <a:ext cx="6890425"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626617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42A06-A80E-00C7-65DA-8D494A2AD5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638E2A-BC58-90BF-4367-80BDAC77F5E7}"/>
              </a:ext>
            </a:extLst>
          </p:cNvPr>
          <p:cNvSpPr>
            <a:spLocks noGrp="1"/>
          </p:cNvSpPr>
          <p:nvPr>
            <p:ph type="title"/>
          </p:nvPr>
        </p:nvSpPr>
        <p:spPr/>
        <p:txBody>
          <a:bodyPr/>
          <a:lstStyle/>
          <a:p>
            <a:r>
              <a:rPr lang="en-US" dirty="0">
                <a:solidFill>
                  <a:srgbClr val="0C8FD3"/>
                </a:solidFill>
                <a:latin typeface="Montserrat Bold"/>
              </a:rPr>
              <a:t>Long-term prospects</a:t>
            </a:r>
            <a:endParaRPr lang="en-US" dirty="0">
              <a:solidFill>
                <a:srgbClr val="0C8FD3"/>
              </a:solidFill>
            </a:endParaRPr>
          </a:p>
        </p:txBody>
      </p:sp>
      <p:sp>
        <p:nvSpPr>
          <p:cNvPr id="3" name="Footer Placeholder 2">
            <a:extLst>
              <a:ext uri="{FF2B5EF4-FFF2-40B4-BE49-F238E27FC236}">
                <a16:creationId xmlns:a16="http://schemas.microsoft.com/office/drawing/2014/main" id="{D4BCA798-6AEA-91EE-7D76-BD619264BF15}"/>
              </a:ext>
            </a:extLst>
          </p:cNvPr>
          <p:cNvSpPr>
            <a:spLocks noGrp="1"/>
          </p:cNvSpPr>
          <p:nvPr>
            <p:ph type="ftr" sz="quarter" idx="11"/>
          </p:nvPr>
        </p:nvSpPr>
        <p:spPr>
          <a:xfrm>
            <a:off x="0" y="6397171"/>
            <a:ext cx="12192000" cy="365125"/>
          </a:xfrm>
        </p:spPr>
        <p:txBody>
          <a:bodyPr/>
          <a:lstStyle/>
          <a:p>
            <a:r>
              <a:rPr lang="en-US" b="1" dirty="0">
                <a:solidFill>
                  <a:srgbClr val="003F87"/>
                </a:solidFill>
                <a:latin typeface="Montserrat" pitchFamily="2" charset="77"/>
              </a:rPr>
              <a:t>WESTERN WASHINGTON UNIVERSITY </a:t>
            </a:r>
            <a:r>
              <a:rPr lang="en-US" sz="1600" b="1" dirty="0">
                <a:solidFill>
                  <a:srgbClr val="63C2FF"/>
                </a:solidFill>
                <a:latin typeface="Montserrat SemiBold" pitchFamily="2" charset="77"/>
              </a:rPr>
              <a:t>|</a:t>
            </a:r>
            <a:r>
              <a:rPr lang="en-US" b="1" dirty="0">
                <a:solidFill>
                  <a:srgbClr val="003F87"/>
                </a:solidFill>
                <a:latin typeface="Montserrat" pitchFamily="2" charset="77"/>
              </a:rPr>
              <a:t> </a:t>
            </a:r>
            <a:r>
              <a:rPr lang="en-US" b="1" dirty="0">
                <a:solidFill>
                  <a:srgbClr val="0C8FD3"/>
                </a:solidFill>
                <a:latin typeface="Montserrat" pitchFamily="2" charset="77"/>
              </a:rPr>
              <a:t>MAKE WAVES.</a:t>
            </a:r>
          </a:p>
        </p:txBody>
      </p:sp>
      <p:pic>
        <p:nvPicPr>
          <p:cNvPr id="9" name="Picture 8" descr="A large oval containing screenshots of the Washington State Legislature website and the Orbis Cascade Alliance website. ">
            <a:extLst>
              <a:ext uri="{FF2B5EF4-FFF2-40B4-BE49-F238E27FC236}">
                <a16:creationId xmlns:a16="http://schemas.microsoft.com/office/drawing/2014/main" id="{111E0B83-4BC0-3106-C0D9-147E5735EBE8}"/>
              </a:ext>
            </a:extLst>
          </p:cNvPr>
          <p:cNvPicPr>
            <a:picLocks noChangeAspect="1"/>
          </p:cNvPicPr>
          <p:nvPr/>
        </p:nvPicPr>
        <p:blipFill>
          <a:blip r:embed="rId3"/>
          <a:stretch>
            <a:fillRect/>
          </a:stretch>
        </p:blipFill>
        <p:spPr>
          <a:xfrm>
            <a:off x="675518" y="1691164"/>
            <a:ext cx="10840963" cy="4706007"/>
          </a:xfrm>
          <a:prstGeom prst="rect">
            <a:avLst/>
          </a:prstGeom>
        </p:spPr>
      </p:pic>
    </p:spTree>
    <p:extLst>
      <p:ext uri="{BB962C8B-B14F-4D97-AF65-F5344CB8AC3E}">
        <p14:creationId xmlns:p14="http://schemas.microsoft.com/office/powerpoint/2010/main" val="258449588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62599-A3F4-0C59-5A23-141E2A78F0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B4341C-1000-BE55-0B39-6F2A2CF0388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solidFill>
                  <a:srgbClr val="0C8FD3"/>
                </a:solidFill>
                <a:latin typeface="Montserrat Bold"/>
              </a:rPr>
              <a:t>Opportunities for follow-up</a:t>
            </a:r>
            <a:endParaRPr lang="en-US">
              <a:solidFill>
                <a:srgbClr val="0C8FD3"/>
              </a:solidFill>
              <a:latin typeface="Montserrat Bold"/>
            </a:endParaRPr>
          </a:p>
        </p:txBody>
      </p:sp>
      <p:sp>
        <p:nvSpPr>
          <p:cNvPr id="4" name="TextBox 3">
            <a:extLst>
              <a:ext uri="{FF2B5EF4-FFF2-40B4-BE49-F238E27FC236}">
                <a16:creationId xmlns:a16="http://schemas.microsoft.com/office/drawing/2014/main" id="{8A8CF6BA-72C7-8608-71A3-C35B0854F815}"/>
              </a:ext>
            </a:extLst>
          </p:cNvPr>
          <p:cNvSpPr txBox="1"/>
          <p:nvPr/>
        </p:nvSpPr>
        <p:spPr>
          <a:xfrm>
            <a:off x="5701553" y="1702360"/>
            <a:ext cx="5652247" cy="435133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228600" indent="-228600">
              <a:lnSpc>
                <a:spcPct val="90000"/>
              </a:lnSpc>
              <a:spcBef>
                <a:spcPts val="1000"/>
              </a:spcBef>
              <a:buFont typeface="Arial" panose="020B0604020202020204" pitchFamily="34" charset="0"/>
              <a:buChar char="•"/>
            </a:pPr>
            <a:r>
              <a:rPr lang="en-US" sz="2400">
                <a:latin typeface="Fira Sans Regular"/>
              </a:rPr>
              <a:t>Recording, slides, &amp; updated FAQ: </a:t>
            </a:r>
            <a:r>
              <a:rPr lang="en-US" sz="2400">
                <a:solidFill>
                  <a:schemeClr val="accent1"/>
                </a:solidFill>
                <a:latin typeface="Fira Sans Regular"/>
                <a:hlinkClick r:id="rId3">
                  <a:extLst>
                    <a:ext uri="{A12FA001-AC4F-418D-AE19-62706E023703}">
                      <ahyp:hlinkClr xmlns:ahyp="http://schemas.microsoft.com/office/drawing/2018/hyperlinkcolor" val="tx"/>
                    </a:ext>
                  </a:extLst>
                </a:hlinkClick>
              </a:rPr>
              <a:t>https://library.wwu.edu/subscription-review</a:t>
            </a:r>
            <a:r>
              <a:rPr lang="en-US" sz="2400">
                <a:solidFill>
                  <a:schemeClr val="accent1"/>
                </a:solidFill>
                <a:latin typeface="Fira Sans Regular"/>
              </a:rPr>
              <a:t> </a:t>
            </a:r>
          </a:p>
          <a:p>
            <a:pPr marL="228600" indent="-228600">
              <a:lnSpc>
                <a:spcPct val="90000"/>
              </a:lnSpc>
              <a:spcBef>
                <a:spcPts val="1000"/>
              </a:spcBef>
              <a:buFont typeface="Arial" panose="020B0604020202020204" pitchFamily="34" charset="0"/>
              <a:buChar char="•"/>
            </a:pPr>
            <a:endParaRPr lang="en-US" sz="2400">
              <a:latin typeface="Fira Sans Regular" panose="020B0503050000020004" pitchFamily="34" charset="0"/>
            </a:endParaRPr>
          </a:p>
          <a:p>
            <a:pPr marL="228600" indent="-228600">
              <a:lnSpc>
                <a:spcPct val="90000"/>
              </a:lnSpc>
              <a:spcBef>
                <a:spcPts val="1000"/>
              </a:spcBef>
              <a:buFont typeface="Arial" panose="020B0604020202020204" pitchFamily="34" charset="0"/>
              <a:buChar char="•"/>
            </a:pPr>
            <a:r>
              <a:rPr lang="en-US" sz="2400">
                <a:latin typeface="Fira Sans Regular"/>
              </a:rPr>
              <a:t>Subject Teams: </a:t>
            </a:r>
            <a:r>
              <a:rPr lang="en-US" sz="2400">
                <a:solidFill>
                  <a:schemeClr val="accent1"/>
                </a:solidFill>
                <a:latin typeface="Fira Sans Regular"/>
                <a:hlinkClick r:id="rId4">
                  <a:extLst>
                    <a:ext uri="{A12FA001-AC4F-418D-AE19-62706E023703}">
                      <ahyp:hlinkClr xmlns:ahyp="http://schemas.microsoft.com/office/drawing/2018/hyperlinkcolor" val="tx"/>
                    </a:ext>
                  </a:extLst>
                </a:hlinkClick>
              </a:rPr>
              <a:t>https://library.wwu.edu/consult-library-professional#subject</a:t>
            </a:r>
            <a:r>
              <a:rPr lang="en-US" sz="2400">
                <a:solidFill>
                  <a:schemeClr val="accent1"/>
                </a:solidFill>
                <a:latin typeface="Fira Sans Regular"/>
              </a:rPr>
              <a:t> </a:t>
            </a:r>
          </a:p>
          <a:p>
            <a:pPr marL="228600" indent="-228600">
              <a:lnSpc>
                <a:spcPct val="90000"/>
              </a:lnSpc>
              <a:spcBef>
                <a:spcPts val="1000"/>
              </a:spcBef>
              <a:buFont typeface="Arial" panose="020B0604020202020204" pitchFamily="34" charset="0"/>
              <a:buChar char="•"/>
            </a:pPr>
            <a:endParaRPr lang="en-US" sz="2400">
              <a:latin typeface="Fira Sans Regular" panose="020B0503050000020004" pitchFamily="34" charset="0"/>
            </a:endParaRPr>
          </a:p>
          <a:p>
            <a:pPr marL="228600" indent="-228600">
              <a:lnSpc>
                <a:spcPct val="90000"/>
              </a:lnSpc>
              <a:spcBef>
                <a:spcPts val="1000"/>
              </a:spcBef>
              <a:buFont typeface="Arial" panose="020B0604020202020204" pitchFamily="34" charset="0"/>
              <a:buChar char="•"/>
            </a:pPr>
            <a:r>
              <a:rPr lang="en-US" sz="2400">
                <a:latin typeface="Fira Sans Regular"/>
              </a:rPr>
              <a:t>Subscription review survey February 24 – March 21</a:t>
            </a:r>
          </a:p>
        </p:txBody>
      </p:sp>
      <p:pic>
        <p:nvPicPr>
          <p:cNvPr id="6" name="Picture 5" descr="A three-by-three grid of photos of the nine individual librarians who make up the Libraries' subject teams.">
            <a:extLst>
              <a:ext uri="{FF2B5EF4-FFF2-40B4-BE49-F238E27FC236}">
                <a16:creationId xmlns:a16="http://schemas.microsoft.com/office/drawing/2014/main" id="{CA1E533F-88FB-66A6-1DD6-C754A34649AF}"/>
              </a:ext>
            </a:extLst>
          </p:cNvPr>
          <p:cNvPicPr>
            <a:picLocks noChangeAspect="1"/>
          </p:cNvPicPr>
          <p:nvPr/>
        </p:nvPicPr>
        <p:blipFill>
          <a:blip r:embed="rId5"/>
          <a:stretch>
            <a:fillRect/>
          </a:stretch>
        </p:blipFill>
        <p:spPr>
          <a:xfrm>
            <a:off x="839081" y="1592716"/>
            <a:ext cx="4644839" cy="4581526"/>
          </a:xfrm>
          <a:prstGeom prst="rect">
            <a:avLst/>
          </a:prstGeom>
        </p:spPr>
      </p:pic>
      <p:sp>
        <p:nvSpPr>
          <p:cNvPr id="3" name="Footer Placeholder 2">
            <a:extLst>
              <a:ext uri="{FF2B5EF4-FFF2-40B4-BE49-F238E27FC236}">
                <a16:creationId xmlns:a16="http://schemas.microsoft.com/office/drawing/2014/main" id="{15EF147A-435B-B6EF-1848-432AAF3929A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b="0" i="0" kern="1200">
                <a:latin typeface="Fira Sans Regular" panose="020B0503050000020004" pitchFamily="34" charset="0"/>
                <a:ea typeface="+mn-ea"/>
                <a:cs typeface="+mn-cs"/>
              </a:rPr>
              <a:t>WESTERN WASHINGTON UNIVERSITY | MAKE WAVES.</a:t>
            </a:r>
          </a:p>
        </p:txBody>
      </p:sp>
    </p:spTree>
    <p:extLst>
      <p:ext uri="{BB962C8B-B14F-4D97-AF65-F5344CB8AC3E}">
        <p14:creationId xmlns:p14="http://schemas.microsoft.com/office/powerpoint/2010/main" val="269397952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17C6C-61D1-8733-4968-57A3E1ED07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C4E1E5-5042-2708-9A2D-32C97B59EAA3}"/>
              </a:ext>
            </a:extLst>
          </p:cNvPr>
          <p:cNvSpPr>
            <a:spLocks noGrp="1"/>
          </p:cNvSpPr>
          <p:nvPr>
            <p:ph type="title"/>
          </p:nvPr>
        </p:nvSpPr>
        <p:spPr/>
        <p:txBody>
          <a:bodyPr/>
          <a:lstStyle/>
          <a:p>
            <a:r>
              <a:rPr lang="en-US" dirty="0">
                <a:solidFill>
                  <a:srgbClr val="0C8FD3"/>
                </a:solidFill>
                <a:latin typeface="Montserrat Bold"/>
              </a:rPr>
              <a:t>Q&amp;A (and a few resources)</a:t>
            </a:r>
            <a:endParaRPr lang="en-US" dirty="0"/>
          </a:p>
        </p:txBody>
      </p:sp>
      <p:sp>
        <p:nvSpPr>
          <p:cNvPr id="3" name="Footer Placeholder 2">
            <a:extLst>
              <a:ext uri="{FF2B5EF4-FFF2-40B4-BE49-F238E27FC236}">
                <a16:creationId xmlns:a16="http://schemas.microsoft.com/office/drawing/2014/main" id="{9EDA2436-2A56-940C-6096-CCEF6E65C07C}"/>
              </a:ext>
            </a:extLst>
          </p:cNvPr>
          <p:cNvSpPr>
            <a:spLocks noGrp="1"/>
          </p:cNvSpPr>
          <p:nvPr>
            <p:ph type="ftr" sz="quarter" idx="11"/>
          </p:nvPr>
        </p:nvSpPr>
        <p:spPr>
          <a:xfrm>
            <a:off x="0" y="6397171"/>
            <a:ext cx="12192000" cy="365125"/>
          </a:xfrm>
        </p:spPr>
        <p:txBody>
          <a:bodyPr/>
          <a:lstStyle/>
          <a:p>
            <a:r>
              <a:rPr lang="en-US" b="1" dirty="0">
                <a:solidFill>
                  <a:srgbClr val="003F87"/>
                </a:solidFill>
                <a:latin typeface="Montserrat" pitchFamily="2" charset="77"/>
              </a:rPr>
              <a:t>WESTERN WASHINGTON UNIVERSITY </a:t>
            </a:r>
            <a:r>
              <a:rPr lang="en-US" sz="1600" b="1" dirty="0">
                <a:solidFill>
                  <a:srgbClr val="63C2FF"/>
                </a:solidFill>
                <a:latin typeface="Montserrat SemiBold" pitchFamily="2" charset="77"/>
              </a:rPr>
              <a:t>|</a:t>
            </a:r>
            <a:r>
              <a:rPr lang="en-US" b="1" dirty="0">
                <a:solidFill>
                  <a:srgbClr val="003F87"/>
                </a:solidFill>
                <a:latin typeface="Montserrat" pitchFamily="2" charset="77"/>
              </a:rPr>
              <a:t> </a:t>
            </a:r>
            <a:r>
              <a:rPr lang="en-US" b="1" dirty="0">
                <a:solidFill>
                  <a:srgbClr val="0C8FD3"/>
                </a:solidFill>
                <a:latin typeface="Montserrat" pitchFamily="2" charset="77"/>
              </a:rPr>
              <a:t>MAKE WAVES.</a:t>
            </a:r>
          </a:p>
        </p:txBody>
      </p:sp>
      <p:sp>
        <p:nvSpPr>
          <p:cNvPr id="4" name="TextBox 3">
            <a:extLst>
              <a:ext uri="{FF2B5EF4-FFF2-40B4-BE49-F238E27FC236}">
                <a16:creationId xmlns:a16="http://schemas.microsoft.com/office/drawing/2014/main" id="{E4222D12-EED5-B31B-F4FD-903D73299CEF}"/>
              </a:ext>
            </a:extLst>
          </p:cNvPr>
          <p:cNvSpPr txBox="1"/>
          <p:nvPr/>
        </p:nvSpPr>
        <p:spPr>
          <a:xfrm>
            <a:off x="1751391" y="1899994"/>
            <a:ext cx="8689218" cy="3785652"/>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400" dirty="0">
                <a:ea typeface="Calibri"/>
                <a:cs typeface="Calibri"/>
              </a:rPr>
              <a:t>General subscription review information: </a:t>
            </a:r>
            <a:r>
              <a:rPr lang="en-US" sz="2400" dirty="0">
                <a:ea typeface="Calibri"/>
                <a:cs typeface="Calibri"/>
                <a:hlinkClick r:id="rId3"/>
              </a:rPr>
              <a:t>https://library.wwu.edu/subscription-review</a:t>
            </a:r>
            <a:r>
              <a:rPr lang="en-US" sz="2400" dirty="0">
                <a:ea typeface="Calibri"/>
                <a:cs typeface="Calibri"/>
              </a:rPr>
              <a:t> </a:t>
            </a:r>
          </a:p>
          <a:p>
            <a:pPr algn="ctr"/>
            <a:endParaRPr lang="en-US" sz="2400" dirty="0">
              <a:ea typeface="Calibri"/>
              <a:cs typeface="Calibri"/>
            </a:endParaRPr>
          </a:p>
          <a:p>
            <a:pPr algn="ctr"/>
            <a:r>
              <a:rPr lang="en-US" sz="2400" dirty="0">
                <a:ea typeface="Calibri"/>
                <a:cs typeface="Calibri"/>
              </a:rPr>
              <a:t>Subject Teams: </a:t>
            </a:r>
          </a:p>
          <a:p>
            <a:pPr algn="ctr"/>
            <a:r>
              <a:rPr lang="en-US" sz="2400" dirty="0">
                <a:ea typeface="Calibri"/>
                <a:cs typeface="Calibri"/>
                <a:hlinkClick r:id="rId4"/>
              </a:rPr>
              <a:t>https://library.wwu.edu/consult-library-professional#subject</a:t>
            </a:r>
            <a:r>
              <a:rPr lang="en-US" sz="2400" dirty="0">
                <a:ea typeface="Calibri"/>
                <a:cs typeface="Calibri"/>
              </a:rPr>
              <a:t> </a:t>
            </a:r>
          </a:p>
          <a:p>
            <a:pPr algn="ctr"/>
            <a:r>
              <a:rPr lang="en-US" sz="2400" dirty="0">
                <a:ea typeface="Calibri"/>
                <a:cs typeface="Calibri"/>
                <a:hlinkClick r:id="rId5"/>
              </a:rPr>
              <a:t>lib.socialscience@wwu.edu</a:t>
            </a:r>
            <a:r>
              <a:rPr lang="en-US" sz="2400" dirty="0">
                <a:ea typeface="Calibri"/>
                <a:cs typeface="Calibri"/>
              </a:rPr>
              <a:t> | </a:t>
            </a:r>
            <a:r>
              <a:rPr lang="en-US" sz="2400" dirty="0">
                <a:ea typeface="Calibri"/>
                <a:cs typeface="Calibri"/>
                <a:hlinkClick r:id="rId6"/>
              </a:rPr>
              <a:t>lib.stem@wwu.edu</a:t>
            </a:r>
            <a:r>
              <a:rPr lang="en-US" sz="2400" dirty="0">
                <a:ea typeface="Calibri"/>
                <a:cs typeface="Calibri"/>
              </a:rPr>
              <a:t> | </a:t>
            </a:r>
            <a:r>
              <a:rPr lang="en-US" sz="2400" dirty="0">
                <a:ea typeface="Calibri"/>
                <a:cs typeface="Calibri"/>
                <a:hlinkClick r:id="rId7"/>
              </a:rPr>
              <a:t>lib.humanities@wwu.edu</a:t>
            </a:r>
            <a:r>
              <a:rPr lang="en-US" sz="2400" dirty="0">
                <a:ea typeface="Calibri"/>
                <a:cs typeface="Calibri"/>
              </a:rPr>
              <a:t> </a:t>
            </a:r>
          </a:p>
          <a:p>
            <a:pPr algn="ctr"/>
            <a:endParaRPr lang="en-US" sz="2400" dirty="0">
              <a:ea typeface="Calibri"/>
              <a:cs typeface="Calibri"/>
            </a:endParaRPr>
          </a:p>
          <a:p>
            <a:pPr algn="ctr"/>
            <a:r>
              <a:rPr lang="en-US" sz="2400" dirty="0">
                <a:ea typeface="Calibri"/>
                <a:cs typeface="Calibri"/>
              </a:rPr>
              <a:t>Libraries’ Collection Services Team:</a:t>
            </a:r>
          </a:p>
          <a:p>
            <a:pPr algn="ctr"/>
            <a:r>
              <a:rPr lang="en-US" sz="2400" dirty="0">
                <a:ea typeface="Calibri"/>
                <a:cs typeface="Calibri"/>
                <a:hlinkClick r:id="rId8"/>
              </a:rPr>
              <a:t>library.collections@wwu.edu</a:t>
            </a:r>
            <a:r>
              <a:rPr lang="en-US" sz="2400" dirty="0">
                <a:ea typeface="Calibri"/>
                <a:cs typeface="Calibri"/>
              </a:rPr>
              <a:t> </a:t>
            </a:r>
          </a:p>
        </p:txBody>
      </p:sp>
    </p:spTree>
    <p:extLst>
      <p:ext uri="{BB962C8B-B14F-4D97-AF65-F5344CB8AC3E}">
        <p14:creationId xmlns:p14="http://schemas.microsoft.com/office/powerpoint/2010/main" val="370555769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AC5D2-4240-0A43-8685-05E9C13BEC60}"/>
              </a:ext>
            </a:extLst>
          </p:cNvPr>
          <p:cNvSpPr>
            <a:spLocks noGrp="1"/>
          </p:cNvSpPr>
          <p:nvPr>
            <p:ph type="ctrTitle"/>
          </p:nvPr>
        </p:nvSpPr>
        <p:spPr>
          <a:xfrm>
            <a:off x="1524000" y="769822"/>
            <a:ext cx="9144000" cy="2387600"/>
          </a:xfrm>
        </p:spPr>
        <p:txBody>
          <a:bodyPr/>
          <a:lstStyle/>
          <a:p>
            <a:r>
              <a:rPr lang="en-US" dirty="0">
                <a:solidFill>
                  <a:srgbClr val="0C8FD3"/>
                </a:solidFill>
                <a:latin typeface="Montserrat"/>
              </a:rPr>
              <a:t>Western Libraries Subscriptions Forum</a:t>
            </a:r>
          </a:p>
        </p:txBody>
      </p:sp>
      <p:sp>
        <p:nvSpPr>
          <p:cNvPr id="3" name="Subtitle 2">
            <a:extLst>
              <a:ext uri="{FF2B5EF4-FFF2-40B4-BE49-F238E27FC236}">
                <a16:creationId xmlns:a16="http://schemas.microsoft.com/office/drawing/2014/main" id="{990B268C-F382-9E43-938F-688F151AFDFD}"/>
              </a:ext>
            </a:extLst>
          </p:cNvPr>
          <p:cNvSpPr>
            <a:spLocks noGrp="1"/>
          </p:cNvSpPr>
          <p:nvPr>
            <p:ph type="subTitle" idx="1"/>
          </p:nvPr>
        </p:nvSpPr>
        <p:spPr>
          <a:xfrm>
            <a:off x="1524000" y="3577010"/>
            <a:ext cx="9144000" cy="1338943"/>
          </a:xfrm>
        </p:spPr>
        <p:txBody>
          <a:bodyPr vert="horz" lIns="91440" tIns="45720" rIns="91440" bIns="45720" rtlCol="0" anchor="t">
            <a:normAutofit/>
          </a:bodyPr>
          <a:lstStyle/>
          <a:p>
            <a:r>
              <a:rPr lang="en-US" dirty="0">
                <a:solidFill>
                  <a:srgbClr val="003F87"/>
                </a:solidFill>
                <a:latin typeface="Fira Sans"/>
              </a:rPr>
              <a:t>February 13, 2025</a:t>
            </a:r>
            <a:endParaRPr lang="en-US" dirty="0"/>
          </a:p>
        </p:txBody>
      </p:sp>
      <p:cxnSp>
        <p:nvCxnSpPr>
          <p:cNvPr id="5" name="Straight Connector 4">
            <a:extLst>
              <a:ext uri="{FF2B5EF4-FFF2-40B4-BE49-F238E27FC236}">
                <a16:creationId xmlns:a16="http://schemas.microsoft.com/office/drawing/2014/main" id="{D06D2647-D4B0-3B4C-9DB3-CAEDB57E5600}"/>
              </a:ext>
              <a:ext uri="{C183D7F6-B498-43B3-948B-1728B52AA6E4}">
                <adec:decorative xmlns:adec="http://schemas.microsoft.com/office/drawing/2017/decorative" val="1"/>
              </a:ext>
            </a:extLst>
          </p:cNvPr>
          <p:cNvCxnSpPr>
            <a:cxnSpLocks/>
          </p:cNvCxnSpPr>
          <p:nvPr/>
        </p:nvCxnSpPr>
        <p:spPr>
          <a:xfrm>
            <a:off x="5116811" y="3280990"/>
            <a:ext cx="1958379" cy="0"/>
          </a:xfrm>
          <a:prstGeom prst="line">
            <a:avLst/>
          </a:prstGeom>
          <a:ln w="76200">
            <a:solidFill>
              <a:srgbClr val="63C2FF"/>
            </a:solidFill>
          </a:ln>
        </p:spPr>
        <p:style>
          <a:lnRef idx="3">
            <a:schemeClr val="accent1"/>
          </a:lnRef>
          <a:fillRef idx="0">
            <a:schemeClr val="accent1"/>
          </a:fillRef>
          <a:effectRef idx="2">
            <a:schemeClr val="accent1"/>
          </a:effectRef>
          <a:fontRef idx="minor">
            <a:schemeClr val="tx1"/>
          </a:fontRef>
        </p:style>
      </p:cxnSp>
      <p:pic>
        <p:nvPicPr>
          <p:cNvPr id="6" name="Picture 5" descr="The Western Washington University logo with the tagline &quot;Make Waves.&quot;">
            <a:extLst>
              <a:ext uri="{FF2B5EF4-FFF2-40B4-BE49-F238E27FC236}">
                <a16:creationId xmlns:a16="http://schemas.microsoft.com/office/drawing/2014/main" id="{A7A10395-B925-F140-AE3C-F8C4EBFE2BC4}"/>
              </a:ext>
            </a:extLst>
          </p:cNvPr>
          <p:cNvPicPr>
            <a:picLocks noChangeAspect="1"/>
          </p:cNvPicPr>
          <p:nvPr/>
        </p:nvPicPr>
        <p:blipFill>
          <a:blip r:embed="rId3"/>
          <a:stretch>
            <a:fillRect/>
          </a:stretch>
        </p:blipFill>
        <p:spPr>
          <a:xfrm>
            <a:off x="5116811" y="5029201"/>
            <a:ext cx="1958379" cy="1828799"/>
          </a:xfrm>
          <a:prstGeom prst="rect">
            <a:avLst/>
          </a:prstGeom>
        </p:spPr>
      </p:pic>
    </p:spTree>
    <p:extLst>
      <p:ext uri="{BB962C8B-B14F-4D97-AF65-F5344CB8AC3E}">
        <p14:creationId xmlns:p14="http://schemas.microsoft.com/office/powerpoint/2010/main" val="396982565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B84D-374B-EC42-A0D4-EBAC86EE1957}"/>
              </a:ext>
            </a:extLst>
          </p:cNvPr>
          <p:cNvSpPr>
            <a:spLocks noGrp="1"/>
          </p:cNvSpPr>
          <p:nvPr>
            <p:ph type="title"/>
          </p:nvPr>
        </p:nvSpPr>
        <p:spPr/>
        <p:txBody>
          <a:bodyPr/>
          <a:lstStyle/>
          <a:p>
            <a:r>
              <a:rPr lang="en-US" dirty="0">
                <a:solidFill>
                  <a:srgbClr val="0C8FD3"/>
                </a:solidFill>
                <a:latin typeface="Montserrat Bold"/>
              </a:rPr>
              <a:t>Housekeeping</a:t>
            </a:r>
            <a:endParaRPr lang="en-US" dirty="0">
              <a:solidFill>
                <a:srgbClr val="0C8FD3"/>
              </a:solidFill>
            </a:endParaRPr>
          </a:p>
        </p:txBody>
      </p:sp>
      <p:sp>
        <p:nvSpPr>
          <p:cNvPr id="4" name="Footer Placeholder 3">
            <a:extLst>
              <a:ext uri="{FF2B5EF4-FFF2-40B4-BE49-F238E27FC236}">
                <a16:creationId xmlns:a16="http://schemas.microsoft.com/office/drawing/2014/main" id="{9086469D-2C73-1445-8650-FD7071D90E40}"/>
              </a:ext>
            </a:extLst>
          </p:cNvPr>
          <p:cNvSpPr>
            <a:spLocks noGrp="1"/>
          </p:cNvSpPr>
          <p:nvPr>
            <p:ph type="ftr" sz="quarter" idx="11"/>
          </p:nvPr>
        </p:nvSpPr>
        <p:spPr>
          <a:xfrm>
            <a:off x="0" y="6401707"/>
            <a:ext cx="12191999" cy="365125"/>
          </a:xfrm>
        </p:spPr>
        <p:txBody>
          <a:bodyPr anchor="ctr"/>
          <a:lstStyle/>
          <a:p>
            <a:r>
              <a:rPr lang="en-US" b="1" dirty="0">
                <a:solidFill>
                  <a:srgbClr val="003F87"/>
                </a:solidFill>
                <a:latin typeface="Montserrat" pitchFamily="2" charset="77"/>
              </a:rPr>
              <a:t>WESTERN WASHINGTON UNIVERSITY </a:t>
            </a:r>
            <a:r>
              <a:rPr lang="en-US" sz="1600" b="1" dirty="0">
                <a:solidFill>
                  <a:srgbClr val="63C2FF"/>
                </a:solidFill>
                <a:latin typeface="Montserrat SemiBold" pitchFamily="2" charset="77"/>
              </a:rPr>
              <a:t>|</a:t>
            </a:r>
            <a:r>
              <a:rPr lang="en-US" b="1" dirty="0">
                <a:solidFill>
                  <a:srgbClr val="003F87"/>
                </a:solidFill>
                <a:latin typeface="Montserrat" pitchFamily="2" charset="77"/>
              </a:rPr>
              <a:t> </a:t>
            </a:r>
            <a:r>
              <a:rPr lang="en-US" b="1" dirty="0">
                <a:solidFill>
                  <a:srgbClr val="0C8FD3"/>
                </a:solidFill>
                <a:latin typeface="Montserrat" pitchFamily="2" charset="77"/>
              </a:rPr>
              <a:t>MAKE WAVES.</a:t>
            </a:r>
          </a:p>
        </p:txBody>
      </p:sp>
    </p:spTree>
    <p:extLst>
      <p:ext uri="{BB962C8B-B14F-4D97-AF65-F5344CB8AC3E}">
        <p14:creationId xmlns:p14="http://schemas.microsoft.com/office/powerpoint/2010/main" val="203274978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60FE-4EB6-BEAA-553F-D34F30DDE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3AB066-CDD9-ACD3-59BC-74F4E74DF903}"/>
              </a:ext>
            </a:extLst>
          </p:cNvPr>
          <p:cNvSpPr>
            <a:spLocks noGrp="1"/>
          </p:cNvSpPr>
          <p:nvPr>
            <p:ph type="title"/>
          </p:nvPr>
        </p:nvSpPr>
        <p:spPr/>
        <p:txBody>
          <a:bodyPr/>
          <a:lstStyle/>
          <a:p>
            <a:r>
              <a:rPr lang="en-US" dirty="0">
                <a:solidFill>
                  <a:srgbClr val="0C8FD3"/>
                </a:solidFill>
                <a:latin typeface="Montserrat Bold"/>
              </a:rPr>
              <a:t>Today's agenda</a:t>
            </a:r>
            <a:endParaRPr lang="en-US" dirty="0"/>
          </a:p>
        </p:txBody>
      </p:sp>
      <p:sp>
        <p:nvSpPr>
          <p:cNvPr id="4" name="Footer Placeholder 3">
            <a:extLst>
              <a:ext uri="{FF2B5EF4-FFF2-40B4-BE49-F238E27FC236}">
                <a16:creationId xmlns:a16="http://schemas.microsoft.com/office/drawing/2014/main" id="{2D1B38CF-17B2-5638-8F05-47630E942297}"/>
              </a:ext>
            </a:extLst>
          </p:cNvPr>
          <p:cNvSpPr>
            <a:spLocks noGrp="1"/>
          </p:cNvSpPr>
          <p:nvPr>
            <p:ph type="ftr" sz="quarter" idx="11"/>
          </p:nvPr>
        </p:nvSpPr>
        <p:spPr>
          <a:xfrm>
            <a:off x="0" y="6401707"/>
            <a:ext cx="12191999" cy="365125"/>
          </a:xfrm>
        </p:spPr>
        <p:txBody>
          <a:bodyPr anchor="ctr"/>
          <a:lstStyle/>
          <a:p>
            <a:r>
              <a:rPr lang="en-US" b="1" dirty="0">
                <a:solidFill>
                  <a:srgbClr val="003F87"/>
                </a:solidFill>
                <a:latin typeface="Montserrat" pitchFamily="2" charset="77"/>
              </a:rPr>
              <a:t>WESTERN WASHINGTON UNIVERSITY </a:t>
            </a:r>
            <a:r>
              <a:rPr lang="en-US" sz="1600" b="1" dirty="0">
                <a:solidFill>
                  <a:srgbClr val="63C2FF"/>
                </a:solidFill>
                <a:latin typeface="Montserrat SemiBold" pitchFamily="2" charset="77"/>
              </a:rPr>
              <a:t>|</a:t>
            </a:r>
            <a:r>
              <a:rPr lang="en-US" b="1" dirty="0">
                <a:solidFill>
                  <a:srgbClr val="003F87"/>
                </a:solidFill>
                <a:latin typeface="Montserrat" pitchFamily="2" charset="77"/>
              </a:rPr>
              <a:t> </a:t>
            </a:r>
            <a:r>
              <a:rPr lang="en-US" b="1" dirty="0">
                <a:solidFill>
                  <a:srgbClr val="0C8FD3"/>
                </a:solidFill>
                <a:latin typeface="Montserrat" pitchFamily="2" charset="77"/>
              </a:rPr>
              <a:t>MAKE WAVES.</a:t>
            </a:r>
          </a:p>
        </p:txBody>
      </p:sp>
      <p:sp>
        <p:nvSpPr>
          <p:cNvPr id="6" name="Content Placeholder 5">
            <a:extLst>
              <a:ext uri="{FF2B5EF4-FFF2-40B4-BE49-F238E27FC236}">
                <a16:creationId xmlns:a16="http://schemas.microsoft.com/office/drawing/2014/main" id="{AE57CECC-A742-9BB2-5D5B-172CA87E64B4}"/>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dirty="0">
                <a:latin typeface="Fira Sans Regular"/>
              </a:rPr>
              <a:t>Overview of library collections and costs</a:t>
            </a:r>
            <a:endParaRPr lang="en-US" dirty="0"/>
          </a:p>
          <a:p>
            <a:pPr marL="514350" indent="-514350">
              <a:buAutoNum type="arabicPeriod"/>
            </a:pPr>
            <a:r>
              <a:rPr lang="en-US" dirty="0">
                <a:latin typeface="Fira Sans Regular"/>
              </a:rPr>
              <a:t>The current subscriptions situation</a:t>
            </a:r>
            <a:endParaRPr lang="en-US" dirty="0"/>
          </a:p>
          <a:p>
            <a:pPr marL="514350" indent="-514350">
              <a:buAutoNum type="arabicPeriod"/>
            </a:pPr>
            <a:r>
              <a:rPr lang="en-US" dirty="0">
                <a:latin typeface="Fira Sans Regular"/>
              </a:rPr>
              <a:t>Subscription review process and next steps</a:t>
            </a:r>
          </a:p>
          <a:p>
            <a:pPr marL="514350" indent="-514350">
              <a:buAutoNum type="arabicPeriod"/>
            </a:pPr>
            <a:r>
              <a:rPr lang="en-US" dirty="0">
                <a:latin typeface="Fira Sans Regular"/>
              </a:rPr>
              <a:t>Short- and long-term alternatives for access</a:t>
            </a:r>
          </a:p>
          <a:p>
            <a:pPr marL="514350" indent="-514350">
              <a:buAutoNum type="arabicPeriod"/>
            </a:pPr>
            <a:r>
              <a:rPr lang="en-US" dirty="0">
                <a:latin typeface="Fira Sans Regular"/>
              </a:rPr>
              <a:t>Plans for follow-up</a:t>
            </a:r>
          </a:p>
          <a:p>
            <a:pPr marL="514350" indent="-514350">
              <a:buAutoNum type="arabicPeriod"/>
            </a:pPr>
            <a:r>
              <a:rPr lang="en-US" dirty="0">
                <a:latin typeface="Fira Sans Regular"/>
              </a:rPr>
              <a:t>Q&amp;A</a:t>
            </a:r>
          </a:p>
        </p:txBody>
      </p:sp>
    </p:spTree>
    <p:extLst>
      <p:ext uri="{BB962C8B-B14F-4D97-AF65-F5344CB8AC3E}">
        <p14:creationId xmlns:p14="http://schemas.microsoft.com/office/powerpoint/2010/main" val="405538225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13559-AE9E-6343-A326-6E9E91053905}"/>
              </a:ext>
            </a:extLst>
          </p:cNvPr>
          <p:cNvSpPr>
            <a:spLocks noGrp="1"/>
          </p:cNvSpPr>
          <p:nvPr>
            <p:ph type="title"/>
          </p:nvPr>
        </p:nvSpPr>
        <p:spPr/>
        <p:txBody>
          <a:bodyPr/>
          <a:lstStyle/>
          <a:p>
            <a:r>
              <a:rPr lang="en-US" dirty="0">
                <a:solidFill>
                  <a:srgbClr val="0C8FD3"/>
                </a:solidFill>
                <a:latin typeface="Montserrat Bold"/>
              </a:rPr>
              <a:t>What are library collections?</a:t>
            </a:r>
            <a:endParaRPr lang="en-US" dirty="0"/>
          </a:p>
        </p:txBody>
      </p:sp>
      <p:sp>
        <p:nvSpPr>
          <p:cNvPr id="15" name="TextBox 14">
            <a:extLst>
              <a:ext uri="{FF2B5EF4-FFF2-40B4-BE49-F238E27FC236}">
                <a16:creationId xmlns:a16="http://schemas.microsoft.com/office/drawing/2014/main" id="{C0F08279-CE03-0BE3-42E5-3BD29B7DD381}"/>
              </a:ext>
            </a:extLst>
          </p:cNvPr>
          <p:cNvSpPr txBox="1"/>
          <p:nvPr/>
        </p:nvSpPr>
        <p:spPr>
          <a:xfrm>
            <a:off x="4837722" y="1373553"/>
            <a:ext cx="518355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ea typeface="Calibri"/>
                <a:cs typeface="Calibri"/>
              </a:rPr>
              <a:t>the </a:t>
            </a:r>
            <a:r>
              <a:rPr lang="en-US" sz="2800" b="1">
                <a:solidFill>
                  <a:schemeClr val="bg1"/>
                </a:solidFill>
                <a:highlight>
                  <a:srgbClr val="0079C8"/>
                </a:highlight>
                <a:ea typeface="Calibri"/>
                <a:cs typeface="Calibri"/>
              </a:rPr>
              <a:t>known</a:t>
            </a:r>
            <a:r>
              <a:rPr lang="en-US" sz="2800" b="1">
                <a:solidFill>
                  <a:schemeClr val="bg1"/>
                </a:solidFill>
                <a:ea typeface="Calibri"/>
                <a:cs typeface="Calibri"/>
              </a:rPr>
              <a:t> </a:t>
            </a:r>
            <a:r>
              <a:rPr lang="en-US" sz="2800">
                <a:ea typeface="Calibri"/>
                <a:cs typeface="Calibri"/>
              </a:rPr>
              <a:t>&amp; the</a:t>
            </a:r>
            <a:r>
              <a:rPr lang="en-US" sz="2800">
                <a:solidFill>
                  <a:srgbClr val="002F5E"/>
                </a:solidFill>
                <a:ea typeface="Calibri"/>
                <a:cs typeface="Calibri"/>
              </a:rPr>
              <a:t> </a:t>
            </a:r>
            <a:r>
              <a:rPr lang="en-US" sz="2800" b="1">
                <a:solidFill>
                  <a:schemeClr val="bg1"/>
                </a:solidFill>
                <a:highlight>
                  <a:srgbClr val="005B96"/>
                </a:highlight>
                <a:ea typeface="Calibri"/>
                <a:cs typeface="Calibri"/>
              </a:rPr>
              <a:t>less</a:t>
            </a:r>
            <a:r>
              <a:rPr lang="en-US" sz="2800">
                <a:solidFill>
                  <a:schemeClr val="bg1"/>
                </a:solidFill>
                <a:highlight>
                  <a:srgbClr val="005B96"/>
                </a:highlight>
                <a:ea typeface="Calibri"/>
                <a:cs typeface="Calibri"/>
              </a:rPr>
              <a:t>-</a:t>
            </a:r>
            <a:r>
              <a:rPr lang="en-US" sz="2800" b="1">
                <a:solidFill>
                  <a:schemeClr val="bg1"/>
                </a:solidFill>
                <a:highlight>
                  <a:srgbClr val="003C64"/>
                </a:highlight>
                <a:ea typeface="Calibri"/>
                <a:cs typeface="Calibri"/>
              </a:rPr>
              <a:t>well</a:t>
            </a:r>
            <a:r>
              <a:rPr lang="en-US" sz="2800">
                <a:solidFill>
                  <a:schemeClr val="bg1"/>
                </a:solidFill>
                <a:highlight>
                  <a:srgbClr val="003C64"/>
                </a:highlight>
                <a:ea typeface="Calibri"/>
                <a:cs typeface="Calibri"/>
              </a:rPr>
              <a:t>-</a:t>
            </a:r>
            <a:r>
              <a:rPr lang="en-US" sz="2800" b="1">
                <a:solidFill>
                  <a:schemeClr val="bg1"/>
                </a:solidFill>
                <a:highlight>
                  <a:srgbClr val="46791B"/>
                </a:highlight>
                <a:ea typeface="Calibri"/>
                <a:cs typeface="Calibri"/>
              </a:rPr>
              <a:t>known</a:t>
            </a:r>
            <a:endParaRPr lang="en-US" sz="2800">
              <a:solidFill>
                <a:schemeClr val="bg1"/>
              </a:solidFill>
              <a:highlight>
                <a:srgbClr val="C0C0C0"/>
              </a:highlight>
              <a:ea typeface="Calibri"/>
              <a:cs typeface="Calibri"/>
            </a:endParaRPr>
          </a:p>
        </p:txBody>
      </p:sp>
      <p:sp>
        <p:nvSpPr>
          <p:cNvPr id="7" name="Hexagon 6">
            <a:extLst>
              <a:ext uri="{FF2B5EF4-FFF2-40B4-BE49-F238E27FC236}">
                <a16:creationId xmlns:a16="http://schemas.microsoft.com/office/drawing/2014/main" id="{F0D2956D-7DE8-3DAD-CFC0-4C584177EBE9}"/>
              </a:ext>
            </a:extLst>
          </p:cNvPr>
          <p:cNvSpPr/>
          <p:nvPr/>
        </p:nvSpPr>
        <p:spPr>
          <a:xfrm>
            <a:off x="693357" y="2192513"/>
            <a:ext cx="2238112" cy="1960447"/>
          </a:xfrm>
          <a:prstGeom prst="hexagon">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Calibri"/>
                <a:cs typeface="Calibri"/>
              </a:rPr>
              <a:t>media</a:t>
            </a:r>
          </a:p>
          <a:p>
            <a:pPr algn="ctr"/>
            <a:r>
              <a:rPr lang="en-US" dirty="0">
                <a:ea typeface="Calibri"/>
                <a:cs typeface="Calibri"/>
              </a:rPr>
              <a:t>(streaming and physical)</a:t>
            </a:r>
          </a:p>
        </p:txBody>
      </p:sp>
      <p:sp>
        <p:nvSpPr>
          <p:cNvPr id="11" name="Hexagon 10">
            <a:extLst>
              <a:ext uri="{FF2B5EF4-FFF2-40B4-BE49-F238E27FC236}">
                <a16:creationId xmlns:a16="http://schemas.microsoft.com/office/drawing/2014/main" id="{E1FDD032-D6C0-51B9-5374-8D99ECA742AD}"/>
              </a:ext>
            </a:extLst>
          </p:cNvPr>
          <p:cNvSpPr/>
          <p:nvPr/>
        </p:nvSpPr>
        <p:spPr>
          <a:xfrm>
            <a:off x="854428" y="4199731"/>
            <a:ext cx="1946941" cy="1756008"/>
          </a:xfrm>
          <a:prstGeom prst="hexagon">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Calibri"/>
                <a:cs typeface="Calibri"/>
              </a:rPr>
              <a:t>support for Open Access</a:t>
            </a:r>
            <a:endParaRPr lang="en-US"/>
          </a:p>
        </p:txBody>
      </p:sp>
      <p:sp>
        <p:nvSpPr>
          <p:cNvPr id="12" name="Hexagon 11">
            <a:extLst>
              <a:ext uri="{FF2B5EF4-FFF2-40B4-BE49-F238E27FC236}">
                <a16:creationId xmlns:a16="http://schemas.microsoft.com/office/drawing/2014/main" id="{C22EBBE1-B480-A4D6-8150-16AB6192AAB1}"/>
              </a:ext>
            </a:extLst>
          </p:cNvPr>
          <p:cNvSpPr/>
          <p:nvPr/>
        </p:nvSpPr>
        <p:spPr>
          <a:xfrm>
            <a:off x="2583171" y="1572898"/>
            <a:ext cx="1643381" cy="1495813"/>
          </a:xfrm>
          <a:prstGeom prst="hexagon">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Calibri"/>
                <a:cs typeface="Calibri"/>
              </a:rPr>
              <a:t>backend systems</a:t>
            </a:r>
            <a:endParaRPr lang="en-US" dirty="0"/>
          </a:p>
        </p:txBody>
      </p:sp>
      <p:sp>
        <p:nvSpPr>
          <p:cNvPr id="4" name="Hexagon 3">
            <a:extLst>
              <a:ext uri="{FF2B5EF4-FFF2-40B4-BE49-F238E27FC236}">
                <a16:creationId xmlns:a16="http://schemas.microsoft.com/office/drawing/2014/main" id="{638D92FC-F5C2-CA0D-5202-00B315CC3B3C}"/>
              </a:ext>
            </a:extLst>
          </p:cNvPr>
          <p:cNvSpPr/>
          <p:nvPr/>
        </p:nvSpPr>
        <p:spPr>
          <a:xfrm>
            <a:off x="2440383" y="3109394"/>
            <a:ext cx="2609819" cy="2257813"/>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ea typeface="Calibri"/>
                <a:cs typeface="Calibri"/>
              </a:rPr>
              <a:t>books</a:t>
            </a:r>
          </a:p>
          <a:p>
            <a:pPr algn="ctr"/>
            <a:r>
              <a:rPr lang="en-US" dirty="0">
                <a:ea typeface="Calibri"/>
                <a:cs typeface="Calibri"/>
              </a:rPr>
              <a:t>(print and online)</a:t>
            </a:r>
          </a:p>
        </p:txBody>
      </p:sp>
      <p:sp>
        <p:nvSpPr>
          <p:cNvPr id="5" name="Hexagon 4">
            <a:extLst>
              <a:ext uri="{FF2B5EF4-FFF2-40B4-BE49-F238E27FC236}">
                <a16:creationId xmlns:a16="http://schemas.microsoft.com/office/drawing/2014/main" id="{4CCD3258-5D65-3735-CE8E-6D5F6EB75F65}"/>
              </a:ext>
            </a:extLst>
          </p:cNvPr>
          <p:cNvSpPr/>
          <p:nvPr/>
        </p:nvSpPr>
        <p:spPr>
          <a:xfrm>
            <a:off x="4515748" y="1981881"/>
            <a:ext cx="2609819" cy="2257813"/>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Calibri"/>
                <a:cs typeface="Calibri"/>
              </a:rPr>
              <a:t>journals</a:t>
            </a:r>
            <a:endParaRPr lang="en-US" dirty="0"/>
          </a:p>
          <a:p>
            <a:pPr algn="ctr"/>
            <a:r>
              <a:rPr lang="en-US" dirty="0">
                <a:ea typeface="Calibri"/>
                <a:cs typeface="Calibri"/>
              </a:rPr>
              <a:t>(print and online)</a:t>
            </a:r>
          </a:p>
        </p:txBody>
      </p:sp>
      <p:sp>
        <p:nvSpPr>
          <p:cNvPr id="13" name="Hexagon 12">
            <a:extLst>
              <a:ext uri="{FF2B5EF4-FFF2-40B4-BE49-F238E27FC236}">
                <a16:creationId xmlns:a16="http://schemas.microsoft.com/office/drawing/2014/main" id="{E127CB4A-9996-7901-36F6-12B9AC1FA384}"/>
              </a:ext>
            </a:extLst>
          </p:cNvPr>
          <p:cNvSpPr/>
          <p:nvPr/>
        </p:nvSpPr>
        <p:spPr>
          <a:xfrm>
            <a:off x="5401647" y="4274073"/>
            <a:ext cx="1643381" cy="1495813"/>
          </a:xfrm>
          <a:prstGeom prst="hexagon">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Calibri"/>
                <a:cs typeface="Calibri"/>
              </a:rPr>
              <a:t>ILL fees</a:t>
            </a:r>
            <a:endParaRPr lang="en-US" dirty="0"/>
          </a:p>
        </p:txBody>
      </p:sp>
      <p:sp>
        <p:nvSpPr>
          <p:cNvPr id="6" name="Hexagon 5">
            <a:extLst>
              <a:ext uri="{FF2B5EF4-FFF2-40B4-BE49-F238E27FC236}">
                <a16:creationId xmlns:a16="http://schemas.microsoft.com/office/drawing/2014/main" id="{0A0B4CEB-8128-38F6-5F97-3642BD38C765}"/>
              </a:ext>
            </a:extLst>
          </p:cNvPr>
          <p:cNvSpPr/>
          <p:nvPr/>
        </p:nvSpPr>
        <p:spPr>
          <a:xfrm>
            <a:off x="6646869" y="3239489"/>
            <a:ext cx="2070844" cy="1805570"/>
          </a:xfrm>
          <a:prstGeom prst="hexagon">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Calibri"/>
                <a:cs typeface="Calibri"/>
              </a:rPr>
              <a:t>aggregator databases </a:t>
            </a:r>
          </a:p>
          <a:p>
            <a:pPr algn="ctr"/>
            <a:r>
              <a:rPr lang="en-US" dirty="0">
                <a:ea typeface="Calibri"/>
                <a:cs typeface="Calibri"/>
              </a:rPr>
              <a:t>(full-text and indexing)</a:t>
            </a:r>
          </a:p>
        </p:txBody>
      </p:sp>
      <p:sp>
        <p:nvSpPr>
          <p:cNvPr id="8" name="Hexagon 7">
            <a:extLst>
              <a:ext uri="{FF2B5EF4-FFF2-40B4-BE49-F238E27FC236}">
                <a16:creationId xmlns:a16="http://schemas.microsoft.com/office/drawing/2014/main" id="{5063BD90-FFDC-1472-FBF1-58FBF42D61DC}"/>
              </a:ext>
            </a:extLst>
          </p:cNvPr>
          <p:cNvSpPr/>
          <p:nvPr/>
        </p:nvSpPr>
        <p:spPr>
          <a:xfrm>
            <a:off x="8325746" y="2365976"/>
            <a:ext cx="1946941" cy="1756008"/>
          </a:xfrm>
          <a:prstGeom prst="hexagon">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Calibri"/>
                <a:cs typeface="Calibri"/>
              </a:rPr>
              <a:t>maps</a:t>
            </a:r>
          </a:p>
        </p:txBody>
      </p:sp>
      <p:sp>
        <p:nvSpPr>
          <p:cNvPr id="10" name="Hexagon 9">
            <a:extLst>
              <a:ext uri="{FF2B5EF4-FFF2-40B4-BE49-F238E27FC236}">
                <a16:creationId xmlns:a16="http://schemas.microsoft.com/office/drawing/2014/main" id="{03D7D4B4-2BFE-4EDE-00D5-E7AEEE9DFD75}"/>
              </a:ext>
            </a:extLst>
          </p:cNvPr>
          <p:cNvSpPr/>
          <p:nvPr/>
        </p:nvSpPr>
        <p:spPr>
          <a:xfrm>
            <a:off x="8325746" y="4168756"/>
            <a:ext cx="1946941" cy="1756008"/>
          </a:xfrm>
          <a:prstGeom prst="hexagon">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Calibri"/>
                <a:cs typeface="Calibri"/>
              </a:rPr>
              <a:t>course reserves</a:t>
            </a:r>
            <a:endParaRPr lang="en-US" dirty="0"/>
          </a:p>
        </p:txBody>
      </p:sp>
      <p:sp>
        <p:nvSpPr>
          <p:cNvPr id="14" name="Hexagon 13">
            <a:extLst>
              <a:ext uri="{FF2B5EF4-FFF2-40B4-BE49-F238E27FC236}">
                <a16:creationId xmlns:a16="http://schemas.microsoft.com/office/drawing/2014/main" id="{1EFA4D4A-8E1F-5E0F-3881-94CE3328ECB1}"/>
              </a:ext>
            </a:extLst>
          </p:cNvPr>
          <p:cNvSpPr/>
          <p:nvPr/>
        </p:nvSpPr>
        <p:spPr>
          <a:xfrm>
            <a:off x="9905501" y="1653536"/>
            <a:ext cx="1643381" cy="1495813"/>
          </a:xfrm>
          <a:prstGeom prst="hexagon">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Calibri"/>
                <a:cs typeface="Calibri"/>
              </a:rPr>
              <a:t>copyright fees</a:t>
            </a:r>
            <a:endParaRPr lang="en-US" dirty="0"/>
          </a:p>
        </p:txBody>
      </p:sp>
      <p:sp>
        <p:nvSpPr>
          <p:cNvPr id="3" name="Footer Placeholder 2">
            <a:extLst>
              <a:ext uri="{FF2B5EF4-FFF2-40B4-BE49-F238E27FC236}">
                <a16:creationId xmlns:a16="http://schemas.microsoft.com/office/drawing/2014/main" id="{3BF2393D-8FCF-1640-818C-B1DC7F44C811}"/>
              </a:ext>
            </a:extLst>
          </p:cNvPr>
          <p:cNvSpPr>
            <a:spLocks noGrp="1"/>
          </p:cNvSpPr>
          <p:nvPr>
            <p:ph type="ftr" sz="quarter" idx="11"/>
          </p:nvPr>
        </p:nvSpPr>
        <p:spPr>
          <a:xfrm>
            <a:off x="0" y="6397171"/>
            <a:ext cx="12192000" cy="365125"/>
          </a:xfrm>
        </p:spPr>
        <p:txBody>
          <a:bodyPr/>
          <a:lstStyle/>
          <a:p>
            <a:r>
              <a:rPr lang="en-US" b="1" dirty="0">
                <a:solidFill>
                  <a:srgbClr val="003F87"/>
                </a:solidFill>
                <a:latin typeface="Montserrat" pitchFamily="2" charset="77"/>
              </a:rPr>
              <a:t>WESTERN WASHINGTON UNIVERSITY </a:t>
            </a:r>
            <a:r>
              <a:rPr lang="en-US" sz="1600" b="1" dirty="0">
                <a:solidFill>
                  <a:srgbClr val="63C2FF"/>
                </a:solidFill>
                <a:latin typeface="Montserrat SemiBold" pitchFamily="2" charset="77"/>
              </a:rPr>
              <a:t>|</a:t>
            </a:r>
            <a:r>
              <a:rPr lang="en-US" b="1" dirty="0">
                <a:solidFill>
                  <a:srgbClr val="003F87"/>
                </a:solidFill>
                <a:latin typeface="Montserrat" pitchFamily="2" charset="77"/>
              </a:rPr>
              <a:t> </a:t>
            </a:r>
            <a:r>
              <a:rPr lang="en-US" b="1" dirty="0">
                <a:solidFill>
                  <a:srgbClr val="0C8FD3"/>
                </a:solidFill>
                <a:latin typeface="Montserrat" pitchFamily="2" charset="77"/>
              </a:rPr>
              <a:t>MAKE WAVES.</a:t>
            </a:r>
          </a:p>
        </p:txBody>
      </p:sp>
    </p:spTree>
    <p:extLst>
      <p:ext uri="{BB962C8B-B14F-4D97-AF65-F5344CB8AC3E}">
        <p14:creationId xmlns:p14="http://schemas.microsoft.com/office/powerpoint/2010/main" val="20762067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4" grpId="0" animBg="1"/>
      <p:bldP spid="5" grpId="0" animBg="1"/>
      <p:bldP spid="13" grpId="0" animBg="1"/>
      <p:bldP spid="6" grpId="0" animBg="1"/>
      <p:bldP spid="8" grpId="0" animBg="1"/>
      <p:bldP spid="10"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1B610-56BA-A614-DBFE-958B3C0ADC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2D7508-93F7-D8C6-8DD7-EE423745CAF5}"/>
              </a:ext>
            </a:extLst>
          </p:cNvPr>
          <p:cNvSpPr>
            <a:spLocks noGrp="1"/>
          </p:cNvSpPr>
          <p:nvPr>
            <p:ph type="title"/>
          </p:nvPr>
        </p:nvSpPr>
        <p:spPr/>
        <p:txBody>
          <a:bodyPr/>
          <a:lstStyle/>
          <a:p>
            <a:r>
              <a:rPr lang="en-US" dirty="0">
                <a:solidFill>
                  <a:srgbClr val="0C8FD3"/>
                </a:solidFill>
                <a:latin typeface="Montserrat Bold"/>
              </a:rPr>
              <a:t>What do library collections cost?</a:t>
            </a:r>
            <a:endParaRPr lang="en-US" dirty="0"/>
          </a:p>
        </p:txBody>
      </p:sp>
      <p:pic>
        <p:nvPicPr>
          <p:cNvPr id="5" name="Picture 4" descr="A pie chart showing how a 2.6 million dollar budget is expended. Three-quarters of the graph goes to subscriptions, about one-eighth to one-time purchases, a tiny sliver to access fees, and just under one-eighth to systems.">
            <a:extLst>
              <a:ext uri="{FF2B5EF4-FFF2-40B4-BE49-F238E27FC236}">
                <a16:creationId xmlns:a16="http://schemas.microsoft.com/office/drawing/2014/main" id="{4922C7DC-13D3-BF26-5375-EFF7B76A5D64}"/>
              </a:ext>
            </a:extLst>
          </p:cNvPr>
          <p:cNvPicPr>
            <a:picLocks noChangeAspect="1"/>
          </p:cNvPicPr>
          <p:nvPr/>
        </p:nvPicPr>
        <p:blipFill>
          <a:blip r:embed="rId3"/>
          <a:stretch>
            <a:fillRect/>
          </a:stretch>
        </p:blipFill>
        <p:spPr>
          <a:xfrm>
            <a:off x="1172333" y="1589852"/>
            <a:ext cx="4927263" cy="4261556"/>
          </a:xfrm>
          <a:prstGeom prst="rect">
            <a:avLst/>
          </a:prstGeom>
        </p:spPr>
      </p:pic>
      <p:sp>
        <p:nvSpPr>
          <p:cNvPr id="6" name="TextBox 5">
            <a:extLst>
              <a:ext uri="{FF2B5EF4-FFF2-40B4-BE49-F238E27FC236}">
                <a16:creationId xmlns:a16="http://schemas.microsoft.com/office/drawing/2014/main" id="{22950B6B-85B9-BEFA-493A-D6FE241390A3}"/>
              </a:ext>
            </a:extLst>
          </p:cNvPr>
          <p:cNvSpPr txBox="1"/>
          <p:nvPr/>
        </p:nvSpPr>
        <p:spPr>
          <a:xfrm>
            <a:off x="2415821" y="3306233"/>
            <a:ext cx="242711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ea typeface="Calibri"/>
                <a:cs typeface="Calibri"/>
              </a:rPr>
              <a:t>$2.6M</a:t>
            </a:r>
            <a:endParaRPr lang="en-US"/>
          </a:p>
        </p:txBody>
      </p:sp>
      <p:sp>
        <p:nvSpPr>
          <p:cNvPr id="9" name="Rectangle: Rounded Corners 8" descr="A dark blue square that is part of the key to a chart. The dark blue color indicates Subscriptions.">
            <a:extLst>
              <a:ext uri="{FF2B5EF4-FFF2-40B4-BE49-F238E27FC236}">
                <a16:creationId xmlns:a16="http://schemas.microsoft.com/office/drawing/2014/main" id="{552553E1-0F87-B7E2-D9E6-B25EE5899AF2}"/>
              </a:ext>
            </a:extLst>
          </p:cNvPr>
          <p:cNvSpPr/>
          <p:nvPr/>
        </p:nvSpPr>
        <p:spPr>
          <a:xfrm>
            <a:off x="6248400" y="2044699"/>
            <a:ext cx="687613" cy="707571"/>
          </a:xfrm>
          <a:prstGeom prst="roundRect">
            <a:avLst/>
          </a:prstGeom>
          <a:solidFill>
            <a:srgbClr val="155F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descr="An orange square that is part of the key to a chart. The orange color indicates One-time purchases.">
            <a:extLst>
              <a:ext uri="{FF2B5EF4-FFF2-40B4-BE49-F238E27FC236}">
                <a16:creationId xmlns:a16="http://schemas.microsoft.com/office/drawing/2014/main" id="{9A2EA54B-DDB7-2D0F-059E-15D83C30E8DC}"/>
              </a:ext>
            </a:extLst>
          </p:cNvPr>
          <p:cNvSpPr/>
          <p:nvPr/>
        </p:nvSpPr>
        <p:spPr>
          <a:xfrm>
            <a:off x="6248399" y="2852055"/>
            <a:ext cx="687613" cy="707571"/>
          </a:xfrm>
          <a:prstGeom prst="roundRect">
            <a:avLst/>
          </a:prstGeom>
          <a:solidFill>
            <a:srgbClr val="E873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descr="A green square that is part of the key to a chart. The green color indicates Access fees.">
            <a:extLst>
              <a:ext uri="{FF2B5EF4-FFF2-40B4-BE49-F238E27FC236}">
                <a16:creationId xmlns:a16="http://schemas.microsoft.com/office/drawing/2014/main" id="{BE21ED07-D0D5-DE8E-BBA8-2F2E2EAF3599}"/>
              </a:ext>
            </a:extLst>
          </p:cNvPr>
          <p:cNvSpPr/>
          <p:nvPr/>
        </p:nvSpPr>
        <p:spPr>
          <a:xfrm>
            <a:off x="6248399" y="3650341"/>
            <a:ext cx="687613" cy="707571"/>
          </a:xfrm>
          <a:prstGeom prst="roundRect">
            <a:avLst/>
          </a:prstGeom>
          <a:solidFill>
            <a:srgbClr val="196C2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descr="A light blue square that is part of the key to a chart. The light blue color indicates Systems.">
            <a:extLst>
              <a:ext uri="{FF2B5EF4-FFF2-40B4-BE49-F238E27FC236}">
                <a16:creationId xmlns:a16="http://schemas.microsoft.com/office/drawing/2014/main" id="{991C92DB-BECC-2853-D443-C1CEE8D980D7}"/>
              </a:ext>
            </a:extLst>
          </p:cNvPr>
          <p:cNvSpPr/>
          <p:nvPr/>
        </p:nvSpPr>
        <p:spPr>
          <a:xfrm>
            <a:off x="6248398" y="4457697"/>
            <a:ext cx="687613" cy="707571"/>
          </a:xfrm>
          <a:prstGeom prst="roundRect">
            <a:avLst/>
          </a:prstGeom>
          <a:solidFill>
            <a:srgbClr val="0F9ED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613B9C9-BA3E-F213-C4A3-3F483B53AE22}"/>
              </a:ext>
            </a:extLst>
          </p:cNvPr>
          <p:cNvSpPr txBox="1"/>
          <p:nvPr/>
        </p:nvSpPr>
        <p:spPr>
          <a:xfrm>
            <a:off x="7151914" y="1937657"/>
            <a:ext cx="4611914"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Calibri"/>
                <a:cs typeface="Calibri"/>
              </a:rPr>
              <a:t>Subscriptions </a:t>
            </a:r>
            <a:br>
              <a:rPr lang="en-US" b="1" dirty="0">
                <a:ea typeface="Calibri"/>
                <a:cs typeface="Calibri"/>
              </a:rPr>
            </a:br>
            <a:r>
              <a:rPr lang="en-US" i="1" dirty="0">
                <a:ea typeface="Calibri"/>
                <a:cs typeface="Calibri"/>
              </a:rPr>
              <a:t>mostly electronic; managed through sub review; new subscription request form</a:t>
            </a:r>
          </a:p>
          <a:p>
            <a:r>
              <a:rPr lang="en-US" b="1" dirty="0">
                <a:ea typeface="Calibri"/>
                <a:cs typeface="Calibri"/>
              </a:rPr>
              <a:t>One-time purchases </a:t>
            </a:r>
            <a:br>
              <a:rPr lang="en-US" b="1" dirty="0">
                <a:ea typeface="Calibri"/>
                <a:cs typeface="Calibri"/>
              </a:rPr>
            </a:br>
            <a:r>
              <a:rPr lang="en-US" i="1" dirty="0">
                <a:ea typeface="Calibri"/>
                <a:cs typeface="Calibri"/>
              </a:rPr>
              <a:t>books, video; mixed formats; managed through regular review; purchase request forms</a:t>
            </a:r>
          </a:p>
          <a:p>
            <a:endParaRPr lang="en-US" b="1" dirty="0">
              <a:ea typeface="Calibri"/>
              <a:cs typeface="Calibri"/>
            </a:endParaRPr>
          </a:p>
          <a:p>
            <a:r>
              <a:rPr lang="en-US" b="1" dirty="0">
                <a:ea typeface="Calibri"/>
                <a:cs typeface="Calibri"/>
              </a:rPr>
              <a:t>Access fees</a:t>
            </a:r>
            <a:endParaRPr lang="en-US" dirty="0"/>
          </a:p>
          <a:p>
            <a:endParaRPr lang="en-US" b="1">
              <a:ea typeface="Calibri"/>
              <a:cs typeface="Calibri"/>
            </a:endParaRPr>
          </a:p>
          <a:p>
            <a:endParaRPr lang="en-US" b="1" dirty="0">
              <a:ea typeface="Calibri"/>
              <a:cs typeface="Calibri"/>
            </a:endParaRPr>
          </a:p>
          <a:p>
            <a:r>
              <a:rPr lang="en-US" b="1" dirty="0">
                <a:ea typeface="Calibri"/>
                <a:cs typeface="Calibri"/>
              </a:rPr>
              <a:t>Systems</a:t>
            </a:r>
          </a:p>
        </p:txBody>
      </p:sp>
      <p:sp>
        <p:nvSpPr>
          <p:cNvPr id="3" name="Footer Placeholder 2">
            <a:extLst>
              <a:ext uri="{FF2B5EF4-FFF2-40B4-BE49-F238E27FC236}">
                <a16:creationId xmlns:a16="http://schemas.microsoft.com/office/drawing/2014/main" id="{C26D6C08-9CA9-8503-7D43-985F883BE493}"/>
              </a:ext>
            </a:extLst>
          </p:cNvPr>
          <p:cNvSpPr>
            <a:spLocks noGrp="1"/>
          </p:cNvSpPr>
          <p:nvPr>
            <p:ph type="ftr" sz="quarter" idx="11"/>
          </p:nvPr>
        </p:nvSpPr>
        <p:spPr>
          <a:xfrm>
            <a:off x="0" y="6397171"/>
            <a:ext cx="12192000" cy="365125"/>
          </a:xfrm>
        </p:spPr>
        <p:txBody>
          <a:bodyPr/>
          <a:lstStyle/>
          <a:p>
            <a:r>
              <a:rPr lang="en-US" b="1" dirty="0">
                <a:solidFill>
                  <a:srgbClr val="003F87"/>
                </a:solidFill>
                <a:latin typeface="Montserrat" pitchFamily="2" charset="77"/>
              </a:rPr>
              <a:t>WESTERN WASHINGTON UNIVERSITY </a:t>
            </a:r>
            <a:r>
              <a:rPr lang="en-US" sz="1600" b="1" dirty="0">
                <a:solidFill>
                  <a:srgbClr val="63C2FF"/>
                </a:solidFill>
                <a:latin typeface="Montserrat SemiBold" pitchFamily="2" charset="77"/>
              </a:rPr>
              <a:t>|</a:t>
            </a:r>
            <a:r>
              <a:rPr lang="en-US" b="1" dirty="0">
                <a:solidFill>
                  <a:srgbClr val="003F87"/>
                </a:solidFill>
                <a:latin typeface="Montserrat" pitchFamily="2" charset="77"/>
              </a:rPr>
              <a:t> </a:t>
            </a:r>
            <a:r>
              <a:rPr lang="en-US" b="1" dirty="0">
                <a:solidFill>
                  <a:srgbClr val="0C8FD3"/>
                </a:solidFill>
                <a:latin typeface="Montserrat" pitchFamily="2" charset="77"/>
              </a:rPr>
              <a:t>MAKE WAVES.</a:t>
            </a:r>
          </a:p>
        </p:txBody>
      </p:sp>
    </p:spTree>
    <p:extLst>
      <p:ext uri="{BB962C8B-B14F-4D97-AF65-F5344CB8AC3E}">
        <p14:creationId xmlns:p14="http://schemas.microsoft.com/office/powerpoint/2010/main" val="301446966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E7D26-B82A-831A-78A7-E512E9C3B7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F4F1AE-56E7-044D-BC8F-ECAF12F49446}"/>
              </a:ext>
            </a:extLst>
          </p:cNvPr>
          <p:cNvSpPr>
            <a:spLocks noGrp="1"/>
          </p:cNvSpPr>
          <p:nvPr>
            <p:ph type="title"/>
          </p:nvPr>
        </p:nvSpPr>
        <p:spPr/>
        <p:txBody>
          <a:bodyPr/>
          <a:lstStyle/>
          <a:p>
            <a:r>
              <a:rPr lang="en-US" dirty="0">
                <a:solidFill>
                  <a:srgbClr val="0C8FD3"/>
                </a:solidFill>
                <a:latin typeface="Montserrat Bold"/>
              </a:rPr>
              <a:t>The subscriptions landscape</a:t>
            </a:r>
            <a:endParaRPr lang="en-US" dirty="0">
              <a:solidFill>
                <a:srgbClr val="0C8FD3"/>
              </a:solidFill>
            </a:endParaRPr>
          </a:p>
        </p:txBody>
      </p:sp>
      <p:sp>
        <p:nvSpPr>
          <p:cNvPr id="5" name="Isosceles Triangle 4" descr="An infographic showing a steeply imbalanced scale. On the left-hand side of the scale, rectangles are piled up showing the many forces that make subscriptions so challenging for library budgets. On the right-hand side of scale, up high, is a single oval representing institutional budgets.">
            <a:extLst>
              <a:ext uri="{FF2B5EF4-FFF2-40B4-BE49-F238E27FC236}">
                <a16:creationId xmlns:a16="http://schemas.microsoft.com/office/drawing/2014/main" id="{DCBAE2A5-F4F5-4B69-5065-663C7A18198F}"/>
              </a:ext>
            </a:extLst>
          </p:cNvPr>
          <p:cNvSpPr/>
          <p:nvPr/>
        </p:nvSpPr>
        <p:spPr>
          <a:xfrm>
            <a:off x="7042855" y="4264378"/>
            <a:ext cx="575733" cy="142663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descr="An infographic showing a steeply imbalanced scale. On the left-hand side of the scale, rectangles are piled up showing the many forces that make subscriptions so challenging for library budgets. On the right-hand side of scale, up high, is a single oval representing institutional budgets.">
            <a:extLst>
              <a:ext uri="{FF2B5EF4-FFF2-40B4-BE49-F238E27FC236}">
                <a16:creationId xmlns:a16="http://schemas.microsoft.com/office/drawing/2014/main" id="{E6A1D67D-B0DA-79E9-E601-EA44AFBA2406}"/>
              </a:ext>
            </a:extLst>
          </p:cNvPr>
          <p:cNvCxnSpPr/>
          <p:nvPr/>
        </p:nvCxnSpPr>
        <p:spPr>
          <a:xfrm flipV="1">
            <a:off x="1816101" y="3681589"/>
            <a:ext cx="8044742" cy="1982610"/>
          </a:xfrm>
          <a:prstGeom prst="straightConnector1">
            <a:avLst/>
          </a:prstGeom>
          <a:ln w="57150"/>
        </p:spPr>
        <p:style>
          <a:lnRef idx="1">
            <a:schemeClr val="accent1"/>
          </a:lnRef>
          <a:fillRef idx="0">
            <a:schemeClr val="accent1"/>
          </a:fillRef>
          <a:effectRef idx="0">
            <a:schemeClr val="accent1"/>
          </a:effectRef>
          <a:fontRef idx="minor">
            <a:schemeClr val="tx1"/>
          </a:fontRef>
        </p:style>
      </p:cxnSp>
      <p:sp>
        <p:nvSpPr>
          <p:cNvPr id="8" name="Rectangle: Rounded Corners 7" descr="An infographic showing a steeply imbalanced scale. On the left-hand side of the scale, rectangles are piled up showing the many forces that make subscriptions so challenging for library budgets. On the right-hand side of scale, up high, is a single oval representing institutional budgets.">
            <a:extLst>
              <a:ext uri="{FF2B5EF4-FFF2-40B4-BE49-F238E27FC236}">
                <a16:creationId xmlns:a16="http://schemas.microsoft.com/office/drawing/2014/main" id="{D4F3D625-4CD0-172A-DE7F-95A839298254}"/>
              </a:ext>
            </a:extLst>
          </p:cNvPr>
          <p:cNvSpPr/>
          <p:nvPr/>
        </p:nvSpPr>
        <p:spPr>
          <a:xfrm rot="-840000">
            <a:off x="1630646" y="4427878"/>
            <a:ext cx="1547989" cy="99483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ea typeface="Calibri"/>
                <a:cs typeface="Calibri"/>
              </a:rPr>
              <a:t>vendor consolidation</a:t>
            </a:r>
            <a:endParaRPr lang="en-US" dirty="0"/>
          </a:p>
        </p:txBody>
      </p:sp>
      <p:sp>
        <p:nvSpPr>
          <p:cNvPr id="9" name="Rectangle: Rounded Corners 8" descr="An infographic showing a steeply imbalanced scale. On the left-hand side of the scale, rectangles are piled up showing the many forces that make subscriptions so challenging for library budgets. On the right-hand side of scale, up high, is a single oval representing institutional budgets.">
            <a:extLst>
              <a:ext uri="{FF2B5EF4-FFF2-40B4-BE49-F238E27FC236}">
                <a16:creationId xmlns:a16="http://schemas.microsoft.com/office/drawing/2014/main" id="{649D831D-B445-1D9A-AAF1-F0BCAE402257}"/>
              </a:ext>
            </a:extLst>
          </p:cNvPr>
          <p:cNvSpPr/>
          <p:nvPr/>
        </p:nvSpPr>
        <p:spPr>
          <a:xfrm rot="-840000">
            <a:off x="3182868" y="4046877"/>
            <a:ext cx="1547989" cy="99483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Calibri"/>
                <a:cs typeface="Calibri"/>
              </a:rPr>
              <a:t>proliferation of titles</a:t>
            </a:r>
            <a:endParaRPr lang="en-US" dirty="0"/>
          </a:p>
        </p:txBody>
      </p:sp>
      <p:sp>
        <p:nvSpPr>
          <p:cNvPr id="11" name="Rectangle: Rounded Corners 10" descr="An infographic showing a steeply imbalanced scale. On the left-hand side of the scale, rectangles are piled up showing the many forces that make subscriptions so challenging for library budgets. On the right-hand side of scale, up high, is a single oval representing institutional budgets.">
            <a:extLst>
              <a:ext uri="{FF2B5EF4-FFF2-40B4-BE49-F238E27FC236}">
                <a16:creationId xmlns:a16="http://schemas.microsoft.com/office/drawing/2014/main" id="{28E09069-9AE1-3C38-0A5D-A51FFABEF901}"/>
              </a:ext>
            </a:extLst>
          </p:cNvPr>
          <p:cNvSpPr/>
          <p:nvPr/>
        </p:nvSpPr>
        <p:spPr>
          <a:xfrm rot="-840000">
            <a:off x="4735090" y="3672932"/>
            <a:ext cx="1547989" cy="99483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Calibri"/>
                <a:cs typeface="Calibri"/>
              </a:rPr>
              <a:t>yearly price increases</a:t>
            </a:r>
            <a:endParaRPr lang="en-US" dirty="0"/>
          </a:p>
        </p:txBody>
      </p:sp>
      <p:sp>
        <p:nvSpPr>
          <p:cNvPr id="10" name="Rectangle: Rounded Corners 9" descr="An infographic showing a steeply imbalanced scale. On the left-hand side of the scale, rectangles are piled up showing the many forces that make subscriptions so challenging for library budgets. On the right-hand side of scale, up high, is a single oval representing institutional budgets.">
            <a:extLst>
              <a:ext uri="{FF2B5EF4-FFF2-40B4-BE49-F238E27FC236}">
                <a16:creationId xmlns:a16="http://schemas.microsoft.com/office/drawing/2014/main" id="{D12111AD-09B5-CC76-9ECE-ECB88D5B7EDB}"/>
              </a:ext>
            </a:extLst>
          </p:cNvPr>
          <p:cNvSpPr/>
          <p:nvPr/>
        </p:nvSpPr>
        <p:spPr>
          <a:xfrm rot="-840000">
            <a:off x="2082201" y="3242543"/>
            <a:ext cx="1547989" cy="99483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Calibri"/>
                <a:cs typeface="Calibri"/>
              </a:rPr>
              <a:t>inflexible packages</a:t>
            </a:r>
            <a:endParaRPr lang="en-US" dirty="0"/>
          </a:p>
        </p:txBody>
      </p:sp>
      <p:sp>
        <p:nvSpPr>
          <p:cNvPr id="12" name="Rectangle: Rounded Corners 11" descr="An infographic showing a steeply imbalanced scale. On the left-hand side of the scale, rectangles are piled up showing the many forces that make subscriptions so challenging for library budgets. On the right-hand side of scale, up high, is a single oval representing institutional budgets.">
            <a:extLst>
              <a:ext uri="{FF2B5EF4-FFF2-40B4-BE49-F238E27FC236}">
                <a16:creationId xmlns:a16="http://schemas.microsoft.com/office/drawing/2014/main" id="{11D80CAD-4B2E-226B-19BA-60DC627DCDE3}"/>
              </a:ext>
            </a:extLst>
          </p:cNvPr>
          <p:cNvSpPr/>
          <p:nvPr/>
        </p:nvSpPr>
        <p:spPr>
          <a:xfrm rot="-840000">
            <a:off x="3634423" y="2854488"/>
            <a:ext cx="1547989" cy="99483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Calibri"/>
                <a:cs typeface="Calibri"/>
              </a:rPr>
              <a:t>monetized Open Access</a:t>
            </a:r>
            <a:endParaRPr lang="en-US" dirty="0"/>
          </a:p>
        </p:txBody>
      </p:sp>
      <p:sp>
        <p:nvSpPr>
          <p:cNvPr id="14" name="Rectangle: Rounded Corners 13" descr="An infographic showing a steeply imbalanced scale. On the left-hand side of the scale, rectangles are piled up showing the many forces that make subscriptions so challenging for library budgets. On the right-hand side of scale, up high, is a single oval representing institutional budgets.">
            <a:extLst>
              <a:ext uri="{FF2B5EF4-FFF2-40B4-BE49-F238E27FC236}">
                <a16:creationId xmlns:a16="http://schemas.microsoft.com/office/drawing/2014/main" id="{028D7331-84B1-3B65-9CE4-7EAE0425D670}"/>
              </a:ext>
            </a:extLst>
          </p:cNvPr>
          <p:cNvSpPr/>
          <p:nvPr/>
        </p:nvSpPr>
        <p:spPr>
          <a:xfrm rot="-840000">
            <a:off x="2604312" y="2028987"/>
            <a:ext cx="1547989" cy="994833"/>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accent1">
                    <a:lumMod val="50000"/>
                  </a:schemeClr>
                </a:solidFill>
                <a:ea typeface="Calibri"/>
                <a:cs typeface="Calibri"/>
              </a:rPr>
              <a:t>research &amp; teaching</a:t>
            </a:r>
            <a:r>
              <a:rPr lang="en-US" b="1" dirty="0">
                <a:solidFill>
                  <a:schemeClr val="accent1">
                    <a:lumMod val="50000"/>
                  </a:schemeClr>
                </a:solidFill>
                <a:ea typeface="Calibri"/>
                <a:cs typeface="Calibri"/>
              </a:rPr>
              <a:t> needs</a:t>
            </a:r>
            <a:endParaRPr lang="en-US" b="1" dirty="0">
              <a:solidFill>
                <a:schemeClr val="accent1">
                  <a:lumMod val="50000"/>
                </a:schemeClr>
              </a:solidFill>
            </a:endParaRPr>
          </a:p>
        </p:txBody>
      </p:sp>
      <p:sp>
        <p:nvSpPr>
          <p:cNvPr id="13" name="Oval 12" descr="An infographic showing a steeply imbalanced scale. On the left-hand side of the scale, rectangles are piled up showing the many forces that make subscriptions so challenging for library budgets. On the right-hand side of scale, up high, is a single oval representing institutional budgets.">
            <a:extLst>
              <a:ext uri="{FF2B5EF4-FFF2-40B4-BE49-F238E27FC236}">
                <a16:creationId xmlns:a16="http://schemas.microsoft.com/office/drawing/2014/main" id="{9CF96BFC-3C33-5570-0A16-7CF816533063}"/>
              </a:ext>
            </a:extLst>
          </p:cNvPr>
          <p:cNvSpPr/>
          <p:nvPr/>
        </p:nvSpPr>
        <p:spPr>
          <a:xfrm>
            <a:off x="8470900" y="2342444"/>
            <a:ext cx="1903506" cy="131515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50000"/>
                  </a:schemeClr>
                </a:solidFill>
                <a:ea typeface="Calibri"/>
                <a:cs typeface="Calibri"/>
              </a:rPr>
              <a:t>institutional budgets</a:t>
            </a:r>
            <a:endParaRPr lang="en-US" b="1" dirty="0">
              <a:solidFill>
                <a:schemeClr val="accent1">
                  <a:lumMod val="50000"/>
                </a:schemeClr>
              </a:solidFill>
            </a:endParaRPr>
          </a:p>
        </p:txBody>
      </p:sp>
      <p:sp>
        <p:nvSpPr>
          <p:cNvPr id="3" name="Footer Placeholder 2">
            <a:extLst>
              <a:ext uri="{FF2B5EF4-FFF2-40B4-BE49-F238E27FC236}">
                <a16:creationId xmlns:a16="http://schemas.microsoft.com/office/drawing/2014/main" id="{7DF54FB3-B10F-4AEE-7D01-D7EB98899DAE}"/>
              </a:ext>
            </a:extLst>
          </p:cNvPr>
          <p:cNvSpPr>
            <a:spLocks noGrp="1"/>
          </p:cNvSpPr>
          <p:nvPr>
            <p:ph type="ftr" sz="quarter" idx="11"/>
          </p:nvPr>
        </p:nvSpPr>
        <p:spPr>
          <a:xfrm>
            <a:off x="0" y="6397171"/>
            <a:ext cx="12192000" cy="365125"/>
          </a:xfrm>
        </p:spPr>
        <p:txBody>
          <a:bodyPr/>
          <a:lstStyle/>
          <a:p>
            <a:r>
              <a:rPr lang="en-US" b="1" dirty="0">
                <a:solidFill>
                  <a:srgbClr val="003F87"/>
                </a:solidFill>
                <a:latin typeface="Montserrat" pitchFamily="2" charset="77"/>
              </a:rPr>
              <a:t>WESTERN WASHINGTON UNIVERSITY </a:t>
            </a:r>
            <a:r>
              <a:rPr lang="en-US" sz="1600" b="1" dirty="0">
                <a:solidFill>
                  <a:srgbClr val="63C2FF"/>
                </a:solidFill>
                <a:latin typeface="Montserrat SemiBold" pitchFamily="2" charset="77"/>
              </a:rPr>
              <a:t>|</a:t>
            </a:r>
            <a:r>
              <a:rPr lang="en-US" b="1" dirty="0">
                <a:solidFill>
                  <a:srgbClr val="003F87"/>
                </a:solidFill>
                <a:latin typeface="Montserrat" pitchFamily="2" charset="77"/>
              </a:rPr>
              <a:t> </a:t>
            </a:r>
            <a:r>
              <a:rPr lang="en-US" b="1" dirty="0">
                <a:solidFill>
                  <a:srgbClr val="0C8FD3"/>
                </a:solidFill>
                <a:latin typeface="Montserrat" pitchFamily="2" charset="77"/>
              </a:rPr>
              <a:t>MAKE WAVES.</a:t>
            </a:r>
          </a:p>
        </p:txBody>
      </p:sp>
    </p:spTree>
    <p:extLst>
      <p:ext uri="{BB962C8B-B14F-4D97-AF65-F5344CB8AC3E}">
        <p14:creationId xmlns:p14="http://schemas.microsoft.com/office/powerpoint/2010/main" val="12985361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0" grpId="0" animBg="1"/>
      <p:bldP spid="12" grpId="0" animBg="1"/>
      <p:bldP spid="14"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8344B-3E6E-D042-B854-FBC08595BD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1D09FB-BBD3-8DBB-F315-AE7A50E1778E}"/>
              </a:ext>
            </a:extLst>
          </p:cNvPr>
          <p:cNvSpPr>
            <a:spLocks noGrp="1"/>
          </p:cNvSpPr>
          <p:nvPr>
            <p:ph type="title"/>
          </p:nvPr>
        </p:nvSpPr>
        <p:spPr/>
        <p:txBody>
          <a:bodyPr/>
          <a:lstStyle/>
          <a:p>
            <a:r>
              <a:rPr lang="en-US" dirty="0">
                <a:solidFill>
                  <a:srgbClr val="0C8FD3"/>
                </a:solidFill>
                <a:latin typeface="Montserrat Bold"/>
              </a:rPr>
              <a:t>Subscriptions trajectory at WWU</a:t>
            </a:r>
            <a:endParaRPr lang="en-US" dirty="0"/>
          </a:p>
        </p:txBody>
      </p:sp>
      <p:sp>
        <p:nvSpPr>
          <p:cNvPr id="3" name="Footer Placeholder 2">
            <a:extLst>
              <a:ext uri="{FF2B5EF4-FFF2-40B4-BE49-F238E27FC236}">
                <a16:creationId xmlns:a16="http://schemas.microsoft.com/office/drawing/2014/main" id="{65C98B2A-B064-B6F3-8DD0-75D9502BD736}"/>
              </a:ext>
            </a:extLst>
          </p:cNvPr>
          <p:cNvSpPr>
            <a:spLocks noGrp="1"/>
          </p:cNvSpPr>
          <p:nvPr>
            <p:ph type="ftr" sz="quarter" idx="11"/>
          </p:nvPr>
        </p:nvSpPr>
        <p:spPr>
          <a:xfrm>
            <a:off x="0" y="6397171"/>
            <a:ext cx="12192000" cy="365125"/>
          </a:xfrm>
        </p:spPr>
        <p:txBody>
          <a:bodyPr/>
          <a:lstStyle/>
          <a:p>
            <a:r>
              <a:rPr lang="en-US" b="1" dirty="0">
                <a:solidFill>
                  <a:srgbClr val="003F87"/>
                </a:solidFill>
                <a:latin typeface="Montserrat" pitchFamily="2" charset="77"/>
              </a:rPr>
              <a:t>WESTERN WASHINGTON UNIVERSITY </a:t>
            </a:r>
            <a:r>
              <a:rPr lang="en-US" sz="1600" b="1" dirty="0">
                <a:solidFill>
                  <a:srgbClr val="63C2FF"/>
                </a:solidFill>
                <a:latin typeface="Montserrat SemiBold" pitchFamily="2" charset="77"/>
              </a:rPr>
              <a:t>|</a:t>
            </a:r>
            <a:r>
              <a:rPr lang="en-US" b="1" dirty="0">
                <a:solidFill>
                  <a:srgbClr val="003F87"/>
                </a:solidFill>
                <a:latin typeface="Montserrat" pitchFamily="2" charset="77"/>
              </a:rPr>
              <a:t> </a:t>
            </a:r>
            <a:r>
              <a:rPr lang="en-US" b="1" dirty="0">
                <a:solidFill>
                  <a:srgbClr val="0C8FD3"/>
                </a:solidFill>
                <a:latin typeface="Montserrat" pitchFamily="2" charset="77"/>
              </a:rPr>
              <a:t>MAKE WAVES.</a:t>
            </a:r>
          </a:p>
        </p:txBody>
      </p:sp>
      <p:sp>
        <p:nvSpPr>
          <p:cNvPr id="4" name="TextBox 3">
            <a:extLst>
              <a:ext uri="{FF2B5EF4-FFF2-40B4-BE49-F238E27FC236}">
                <a16:creationId xmlns:a16="http://schemas.microsoft.com/office/drawing/2014/main" id="{C6644FE1-68FC-A6F6-0BD3-80F9B04C0BD4}"/>
              </a:ext>
            </a:extLst>
          </p:cNvPr>
          <p:cNvSpPr txBox="1"/>
          <p:nvPr/>
        </p:nvSpPr>
        <p:spPr>
          <a:xfrm>
            <a:off x="1744872" y="1715328"/>
            <a:ext cx="8689218" cy="415498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400">
                <a:ea typeface="Calibri"/>
                <a:cs typeface="Calibri"/>
              </a:rPr>
              <a:t>5% annual increase on $1.9M = approx. $100K increase </a:t>
            </a:r>
            <a:r>
              <a:rPr lang="en-US" sz="2400" i="1">
                <a:ea typeface="Calibri"/>
                <a:cs typeface="Calibri"/>
              </a:rPr>
              <a:t>every year</a:t>
            </a:r>
            <a:endParaRPr lang="en-US" sz="2400">
              <a:ea typeface="Calibri"/>
              <a:cs typeface="Calibri"/>
            </a:endParaRPr>
          </a:p>
          <a:p>
            <a:pPr algn="ctr"/>
            <a:endParaRPr lang="en-US" sz="2400">
              <a:ea typeface="Calibri"/>
              <a:cs typeface="Calibri"/>
            </a:endParaRPr>
          </a:p>
          <a:p>
            <a:pPr algn="ctr"/>
            <a:r>
              <a:rPr lang="en-US" sz="2400">
                <a:solidFill>
                  <a:schemeClr val="accent5"/>
                </a:solidFill>
                <a:ea typeface="Calibri"/>
                <a:cs typeface="Calibri"/>
              </a:rPr>
              <a:t>One-time funds in FY2022</a:t>
            </a:r>
          </a:p>
          <a:p>
            <a:pPr algn="ctr"/>
            <a:r>
              <a:rPr lang="en-US" sz="2400">
                <a:solidFill>
                  <a:schemeClr val="accent5"/>
                </a:solidFill>
                <a:ea typeface="Calibri"/>
                <a:cs typeface="Calibri"/>
              </a:rPr>
              <a:t>Base increase of $130K in FY2023</a:t>
            </a:r>
          </a:p>
          <a:p>
            <a:pPr algn="ctr"/>
            <a:r>
              <a:rPr lang="en-US" sz="2400">
                <a:solidFill>
                  <a:schemeClr val="accent5"/>
                </a:solidFill>
                <a:ea typeface="Calibri"/>
                <a:cs typeface="Calibri"/>
              </a:rPr>
              <a:t>Carryforward as a stop-gap solution</a:t>
            </a:r>
          </a:p>
          <a:p>
            <a:pPr algn="ctr"/>
            <a:endParaRPr lang="en-US" sz="2400">
              <a:ea typeface="Calibri"/>
              <a:cs typeface="Calibri"/>
            </a:endParaRPr>
          </a:p>
          <a:p>
            <a:pPr algn="ctr"/>
            <a:r>
              <a:rPr lang="en-US" sz="2400">
                <a:solidFill>
                  <a:srgbClr val="C00000"/>
                </a:solidFill>
                <a:ea typeface="Calibri"/>
                <a:cs typeface="Calibri"/>
              </a:rPr>
              <a:t>Carryforward sweep at the end of FY2024</a:t>
            </a:r>
          </a:p>
          <a:p>
            <a:pPr algn="ctr"/>
            <a:endParaRPr lang="en-US" sz="2400">
              <a:solidFill>
                <a:srgbClr val="C00000"/>
              </a:solidFill>
              <a:ea typeface="Calibri"/>
              <a:cs typeface="Calibri"/>
            </a:endParaRPr>
          </a:p>
          <a:p>
            <a:pPr algn="ctr"/>
            <a:r>
              <a:rPr lang="en-US" sz="2400">
                <a:solidFill>
                  <a:srgbClr val="C00000"/>
                </a:solidFill>
                <a:ea typeface="Calibri"/>
                <a:cs typeface="Calibri"/>
              </a:rPr>
              <a:t>$29,000 shortfall in FY2026</a:t>
            </a:r>
          </a:p>
          <a:p>
            <a:pPr algn="ctr"/>
            <a:r>
              <a:rPr lang="en-US" sz="2400">
                <a:solidFill>
                  <a:srgbClr val="C00000"/>
                </a:solidFill>
                <a:ea typeface="Calibri"/>
                <a:cs typeface="Calibri"/>
              </a:rPr>
              <a:t>$101,500 each subsequent year</a:t>
            </a:r>
          </a:p>
          <a:p>
            <a:endParaRPr lang="en-US" sz="2400" dirty="0">
              <a:ea typeface="Calibri"/>
              <a:cs typeface="Calibri"/>
            </a:endParaRPr>
          </a:p>
        </p:txBody>
      </p:sp>
    </p:spTree>
    <p:extLst>
      <p:ext uri="{BB962C8B-B14F-4D97-AF65-F5344CB8AC3E}">
        <p14:creationId xmlns:p14="http://schemas.microsoft.com/office/powerpoint/2010/main" val="361618207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5F35B-6D6B-19B3-A2ED-531ADC549D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3DBBB8-877D-83A2-F92E-E60B9E7513BB}"/>
              </a:ext>
            </a:extLst>
          </p:cNvPr>
          <p:cNvSpPr>
            <a:spLocks noGrp="1"/>
          </p:cNvSpPr>
          <p:nvPr>
            <p:ph type="title"/>
          </p:nvPr>
        </p:nvSpPr>
        <p:spPr/>
        <p:txBody>
          <a:bodyPr/>
          <a:lstStyle/>
          <a:p>
            <a:r>
              <a:rPr lang="en-US" dirty="0">
                <a:solidFill>
                  <a:srgbClr val="0C8FD3"/>
                </a:solidFill>
                <a:latin typeface="Montserrat Bold"/>
              </a:rPr>
              <a:t>The subscription review process</a:t>
            </a:r>
            <a:endParaRPr lang="en-US" dirty="0"/>
          </a:p>
        </p:txBody>
      </p:sp>
      <p:sp>
        <p:nvSpPr>
          <p:cNvPr id="3" name="Footer Placeholder 2">
            <a:extLst>
              <a:ext uri="{FF2B5EF4-FFF2-40B4-BE49-F238E27FC236}">
                <a16:creationId xmlns:a16="http://schemas.microsoft.com/office/drawing/2014/main" id="{47D3CBD3-07AC-A5B4-E85F-C0F22D29B310}"/>
              </a:ext>
            </a:extLst>
          </p:cNvPr>
          <p:cNvSpPr>
            <a:spLocks noGrp="1"/>
          </p:cNvSpPr>
          <p:nvPr>
            <p:ph type="ftr" sz="quarter" idx="11"/>
          </p:nvPr>
        </p:nvSpPr>
        <p:spPr>
          <a:xfrm>
            <a:off x="0" y="6397171"/>
            <a:ext cx="12192000" cy="365125"/>
          </a:xfrm>
        </p:spPr>
        <p:txBody>
          <a:bodyPr/>
          <a:lstStyle/>
          <a:p>
            <a:r>
              <a:rPr lang="en-US" b="1" dirty="0">
                <a:solidFill>
                  <a:srgbClr val="003F87"/>
                </a:solidFill>
                <a:latin typeface="Montserrat" pitchFamily="2" charset="77"/>
              </a:rPr>
              <a:t>WESTERN WASHINGTON UNIVERSITY </a:t>
            </a:r>
            <a:r>
              <a:rPr lang="en-US" sz="1600" b="1" dirty="0">
                <a:solidFill>
                  <a:srgbClr val="63C2FF"/>
                </a:solidFill>
                <a:latin typeface="Montserrat SemiBold" pitchFamily="2" charset="77"/>
              </a:rPr>
              <a:t>|</a:t>
            </a:r>
            <a:r>
              <a:rPr lang="en-US" b="1" dirty="0">
                <a:solidFill>
                  <a:srgbClr val="003F87"/>
                </a:solidFill>
                <a:latin typeface="Montserrat" pitchFamily="2" charset="77"/>
              </a:rPr>
              <a:t> </a:t>
            </a:r>
            <a:r>
              <a:rPr lang="en-US" b="1" dirty="0">
                <a:solidFill>
                  <a:srgbClr val="0C8FD3"/>
                </a:solidFill>
                <a:latin typeface="Montserrat" pitchFamily="2" charset="77"/>
              </a:rPr>
              <a:t>MAKE WAVES.</a:t>
            </a:r>
          </a:p>
        </p:txBody>
      </p:sp>
      <p:graphicFrame>
        <p:nvGraphicFramePr>
          <p:cNvPr id="285" name="Diagram 284" descr="A series of arrows show the stages in a process: data collection, draft list generation, feedback period, and decision-making.">
            <a:extLst>
              <a:ext uri="{FF2B5EF4-FFF2-40B4-BE49-F238E27FC236}">
                <a16:creationId xmlns:a16="http://schemas.microsoft.com/office/drawing/2014/main" id="{8E86BD29-0BAB-5C50-170E-7B6C41FF77E6}"/>
              </a:ext>
            </a:extLst>
          </p:cNvPr>
          <p:cNvGraphicFramePr/>
          <p:nvPr>
            <p:extLst>
              <p:ext uri="{D42A27DB-BD31-4B8C-83A1-F6EECF244321}">
                <p14:modId xmlns:p14="http://schemas.microsoft.com/office/powerpoint/2010/main" val="4168644237"/>
              </p:ext>
            </p:extLst>
          </p:nvPr>
        </p:nvGraphicFramePr>
        <p:xfrm>
          <a:off x="1349115" y="-1210456"/>
          <a:ext cx="9506262" cy="9266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1566495"/>
      </p:ext>
    </p:extLst>
  </p:cSld>
  <p:clrMapOvr>
    <a:masterClrMapping/>
  </p:clrMapOvr>
  <p:transition spd="slow">
    <p:push dir="u"/>
  </p:transition>
</p:sld>
</file>

<file path=ppt/theme/theme1.xml><?xml version="1.0" encoding="utf-8"?>
<a:theme xmlns:a="http://schemas.openxmlformats.org/drawingml/2006/main" name="Make Waves - Light">
  <a:themeElements>
    <a:clrScheme name="Custom 1">
      <a:dk1>
        <a:srgbClr val="002F5E"/>
      </a:dk1>
      <a:lt1>
        <a:srgbClr val="FFFFFF"/>
      </a:lt1>
      <a:dk2>
        <a:srgbClr val="003F87"/>
      </a:dk2>
      <a:lt2>
        <a:srgbClr val="F5F6F7"/>
      </a:lt2>
      <a:accent1>
        <a:srgbClr val="0079C8"/>
      </a:accent1>
      <a:accent2>
        <a:srgbClr val="63C2FF"/>
      </a:accent2>
      <a:accent3>
        <a:srgbClr val="003E86"/>
      </a:accent3>
      <a:accent4>
        <a:srgbClr val="002F5E"/>
      </a:accent4>
      <a:accent5>
        <a:srgbClr val="5DA124"/>
      </a:accent5>
      <a:accent6>
        <a:srgbClr val="B9D709"/>
      </a:accent6>
      <a:hlink>
        <a:srgbClr val="0079C8"/>
      </a:hlink>
      <a:folHlink>
        <a:srgbClr val="5DA12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stern_Power-Point-Template_Light-1-Logo_1" id="{F8FBC31B-599B-7B48-ACD4-3069F73D30EC}" vid="{6F5D1B18-606F-2A47-B4C1-F7DB4518DD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CDE9DE366E4F43B1118BA6C16E5092" ma:contentTypeVersion="17" ma:contentTypeDescription="Create a new document." ma:contentTypeScope="" ma:versionID="cc016d68a357438223024252365e6fd1">
  <xsd:schema xmlns:xsd="http://www.w3.org/2001/XMLSchema" xmlns:xs="http://www.w3.org/2001/XMLSchema" xmlns:p="http://schemas.microsoft.com/office/2006/metadata/properties" xmlns:ns2="9d917de5-f4a9-41d2-9fe6-fa8f1e89dd36" xmlns:ns3="c64cf257-bbe3-4040-83ad-9e9d0a873d46" targetNamespace="http://schemas.microsoft.com/office/2006/metadata/properties" ma:root="true" ma:fieldsID="76b3bbe7a40fb73d0d005925c60810f4" ns2:_="" ns3:_="">
    <xsd:import namespace="9d917de5-f4a9-41d2-9fe6-fa8f1e89dd36"/>
    <xsd:import namespace="c64cf257-bbe3-4040-83ad-9e9d0a873d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Content_x0020_Type" minOccurs="0"/>
                <xsd:element ref="ns2:Document_x0020_Version" minOccurs="0"/>
                <xsd:element ref="ns2:Quarter" minOccurs="0"/>
                <xsd:element ref="ns2:Year" minOccurs="0"/>
                <xsd:element ref="ns3:SharedWithUsers" minOccurs="0"/>
                <xsd:element ref="ns3:SharedWithDetails" minOccurs="0"/>
                <xsd:element ref="ns2:MediaServiceObjectDetectorVersions" minOccurs="0"/>
                <xsd:element ref="ns2:MediaServiceSearchProperties" minOccurs="0"/>
                <xsd:element ref="ns2:Info"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917de5-f4a9-41d2-9fe6-fa8f1e89dd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Content_x0020_Type" ma:index="12" nillable="true" ma:displayName="Content Type" ma:format="Dropdown" ma:internalName="Content_x0020_Type">
      <xsd:simpleType>
        <xsd:restriction base="dms:Choice">
          <xsd:enumeration value="Assessment"/>
          <xsd:enumeration value="Budget"/>
          <xsd:enumeration value="Committee Charge"/>
          <xsd:enumeration value="Data"/>
          <xsd:enumeration value="Event Records"/>
          <xsd:enumeration value="Meeting Records"/>
          <xsd:enumeration value="Onboarding Tools"/>
          <xsd:enumeration value="Outreach"/>
          <xsd:enumeration value="Planning Documents"/>
          <xsd:enumeration value="Policy"/>
          <xsd:enumeration value="Procedure"/>
          <xsd:enumeration value="Reports &amp; Presentations"/>
        </xsd:restriction>
      </xsd:simpleType>
    </xsd:element>
    <xsd:element name="Document_x0020_Version" ma:index="13" nillable="true" ma:displayName="Document Version" ma:format="Dropdown" ma:internalName="Document_x0020_Version">
      <xsd:simpleType>
        <xsd:restriction base="dms:Choice">
          <xsd:enumeration value="Final"/>
          <xsd:enumeration value="Draft"/>
          <xsd:enumeration value="Superseded"/>
          <xsd:enumeration value="Living"/>
        </xsd:restriction>
      </xsd:simpleType>
    </xsd:element>
    <xsd:element name="Quarter" ma:index="14" nillable="true" ma:displayName="Quarter" ma:format="Dropdown" ma:internalName="Quarter">
      <xsd:simpleType>
        <xsd:restriction base="dms:Choice">
          <xsd:enumeration value="Fall"/>
          <xsd:enumeration value="Winter"/>
          <xsd:enumeration value="Spring"/>
          <xsd:enumeration value="Summer"/>
          <xsd:enumeration value="All"/>
        </xsd:restriction>
      </xsd:simpleType>
    </xsd:element>
    <xsd:element name="Year" ma:index="15" nillable="true" ma:displayName="Year" ma:format="Dropdown" ma:internalName="Year">
      <xsd:simpleType>
        <xsd:restriction base="dms:Choice">
          <xsd:enumeration value="AY2021"/>
          <xsd:enumeration value="AY2020"/>
          <xsd:enumeration value="AY2019"/>
          <xsd:enumeration value="AY2018"/>
          <xsd:enumeration value="AY2017"/>
          <xsd:enumeration value="FY2025"/>
          <xsd:enumeration value="FY2024"/>
          <xsd:enumeration value="FY2023"/>
          <xsd:enumeration value="FY2022"/>
          <xsd:enumeration value="FY2021"/>
          <xsd:enumeration value="FY2020"/>
          <xsd:enumeration value="FY2019"/>
          <xsd:enumeration value="FY2018"/>
          <xsd:enumeration value="FY2017"/>
          <xsd:enumeration value="ALL"/>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Info" ma:index="20" nillable="true" ma:displayName="Info" ma:description="Short description of file contents and other contextual information." ma:format="Dropdown" ma:internalName="Info">
      <xsd:simpleType>
        <xsd:restriction base="dms:Note"/>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64cf257-bbe3-4040-83ad-9e9d0a873d4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fo xmlns="9d917de5-f4a9-41d2-9fe6-fa8f1e89dd36" xsi:nil="true"/>
    <Quarter xmlns="9d917de5-f4a9-41d2-9fe6-fa8f1e89dd36" xsi:nil="true"/>
    <Year xmlns="9d917de5-f4a9-41d2-9fe6-fa8f1e89dd36" xsi:nil="true"/>
    <Content_x0020_Type xmlns="9d917de5-f4a9-41d2-9fe6-fa8f1e89dd36" xsi:nil="true"/>
    <Document_x0020_Version xmlns="9d917de5-f4a9-41d2-9fe6-fa8f1e89dd36" xsi:nil="true"/>
  </documentManagement>
</p:properties>
</file>

<file path=customXml/itemProps1.xml><?xml version="1.0" encoding="utf-8"?>
<ds:datastoreItem xmlns:ds="http://schemas.openxmlformats.org/officeDocument/2006/customXml" ds:itemID="{8E93FDD1-45E4-4110-8BA0-EC5217D29B9A}">
  <ds:schemaRefs>
    <ds:schemaRef ds:uri="http://schemas.microsoft.com/sharepoint/v3/contenttype/forms"/>
  </ds:schemaRefs>
</ds:datastoreItem>
</file>

<file path=customXml/itemProps2.xml><?xml version="1.0" encoding="utf-8"?>
<ds:datastoreItem xmlns:ds="http://schemas.openxmlformats.org/officeDocument/2006/customXml" ds:itemID="{13340D8A-D98E-4CA1-9908-54A4D93407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917de5-f4a9-41d2-9fe6-fa8f1e89dd36"/>
    <ds:schemaRef ds:uri="c64cf257-bbe3-4040-83ad-9e9d0a873d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56A1C2-B0D1-4B9F-B66E-572D60764058}">
  <ds:schemaRefs>
    <ds:schemaRef ds:uri="http://purl.org/dc/terms/"/>
    <ds:schemaRef ds:uri="http://www.w3.org/XML/1998/namespace"/>
    <ds:schemaRef ds:uri="9d917de5-f4a9-41d2-9fe6-fa8f1e89dd36"/>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c64cf257-bbe3-4040-83ad-9e9d0a873d46"/>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Western_Power-Point-Template_Light-1-Logo_1</Template>
  <TotalTime>3084</TotalTime>
  <Words>3327</Words>
  <Application>Microsoft Office PowerPoint</Application>
  <PresentationFormat>Widescreen</PresentationFormat>
  <Paragraphs>204</Paragraphs>
  <Slides>14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Calibri Light</vt:lpstr>
      <vt:lpstr>Fira Sans</vt:lpstr>
      <vt:lpstr>Fira Sans Regular</vt:lpstr>
      <vt:lpstr>Montserrat</vt:lpstr>
      <vt:lpstr>Montserrat Bold</vt:lpstr>
      <vt:lpstr>Montserrat SemiBold</vt:lpstr>
      <vt:lpstr>Symbol</vt:lpstr>
      <vt:lpstr>Make Waves - Light</vt:lpstr>
      <vt:lpstr>We will begin soon!</vt:lpstr>
      <vt:lpstr>Western Libraries Subscriptions Forum</vt:lpstr>
      <vt:lpstr>Housekeeping</vt:lpstr>
      <vt:lpstr>Today's agenda</vt:lpstr>
      <vt:lpstr>What are library collections?</vt:lpstr>
      <vt:lpstr>What do library collections cost?</vt:lpstr>
      <vt:lpstr>The subscriptions landscape</vt:lpstr>
      <vt:lpstr>Subscriptions trajectory at WWU</vt:lpstr>
      <vt:lpstr>The subscription review process</vt:lpstr>
      <vt:lpstr>The subscription review process (cont.)</vt:lpstr>
      <vt:lpstr>Some assurances</vt:lpstr>
      <vt:lpstr>Long-term prospects</vt:lpstr>
      <vt:lpstr>Opportunities for follow-up</vt:lpstr>
      <vt:lpstr>Q&amp;A (and a few resources)</vt:lpstr>
    </vt:vector>
  </TitlesOfParts>
  <Company>Western Washington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Madeline Kelly</dc:creator>
  <cp:lastModifiedBy>Curt Pavia</cp:lastModifiedBy>
  <cp:revision>474</cp:revision>
  <dcterms:created xsi:type="dcterms:W3CDTF">2025-01-28T22:59:46Z</dcterms:created>
  <dcterms:modified xsi:type="dcterms:W3CDTF">2025-02-19T19:28:00Z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0x010100E7CDE9DE366E4F43B1118BA6C16E5092</vt:lpwstr>
  </property>
</Properties>
</file>